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2" r:id="rId1"/>
  </p:sldMasterIdLst>
  <p:sldIdLst>
    <p:sldId id="256" r:id="rId2"/>
    <p:sldId id="260" r:id="rId3"/>
    <p:sldId id="257" r:id="rId4"/>
    <p:sldId id="258" r:id="rId5"/>
    <p:sldId id="259" r:id="rId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23" d="100"/>
          <a:sy n="123" d="100"/>
        </p:scale>
        <p:origin x="-1290" y="-78"/>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3048"/>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25146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Subtitle 8"/>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fld id="{1B8A371E-CDF6-4707-9F18-8A133B02F6D8}" type="datetimeFigureOut">
              <a:rPr lang="en-US" smtClean="0"/>
              <a:t>6/7/2016</a:t>
            </a:fld>
            <a:endParaRPr lang="en-US"/>
          </a:p>
        </p:txBody>
      </p:sp>
      <p:sp>
        <p:nvSpPr>
          <p:cNvPr id="17" name="Footer Placeholder 16"/>
          <p:cNvSpPr>
            <a:spLocks noGrp="1"/>
          </p:cNvSpPr>
          <p:nvPr>
            <p:ph type="ftr" sz="quarter" idx="11"/>
          </p:nvPr>
        </p:nvSpPr>
        <p:spPr/>
        <p:txBody>
          <a:bodyPr/>
          <a:lstStyle/>
          <a:p>
            <a:endParaRPr lang="en-US"/>
          </a:p>
        </p:txBody>
      </p:sp>
      <p:sp>
        <p:nvSpPr>
          <p:cNvPr id="7" name="Straight Connector 6"/>
          <p:cNvSpPr>
            <a:spLocks noChangeShapeType="1"/>
          </p:cNvSpPr>
          <p:nvPr/>
        </p:nvSpPr>
        <p:spPr bwMode="auto">
          <a:xfrm>
            <a:off x="155448" y="2420112"/>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Oval 12"/>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Oval 13"/>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Slide Number Placeholder 28"/>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D51E62AC-201C-4F12-AE9F-0941E4906DC2}" type="slidenum">
              <a:rPr lang="en-US" smtClean="0"/>
              <a:t>‹#›</a:t>
            </a:fld>
            <a:endParaRPr lang="en-US"/>
          </a:p>
        </p:txBody>
      </p:sp>
      <p:sp>
        <p:nvSpPr>
          <p:cNvPr id="8" name="Title 7"/>
          <p:cNvSpPr>
            <a:spLocks noGrp="1"/>
          </p:cNvSpPr>
          <p:nvPr>
            <p:ph type="ctrTitle"/>
          </p:nvPr>
        </p:nvSpPr>
        <p:spPr>
          <a:xfrm>
            <a:off x="685800" y="381000"/>
            <a:ext cx="7772400" cy="1752600"/>
          </a:xfrm>
        </p:spPr>
        <p:txBody>
          <a:bodyPr anchor="b"/>
          <a:lstStyle>
            <a:lvl1pPr>
              <a:defRPr sz="4200">
                <a:solidFill>
                  <a:schemeClr val="accent1"/>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B8A371E-CDF6-4707-9F18-8A133B02F6D8}" type="datetimeFigureOut">
              <a:rPr lang="en-US" smtClean="0"/>
              <a:t>6/7/2016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51E62AC-201C-4F12-AE9F-0941E4906DC2}"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2"/>
      </p:bgRef>
    </p:bg>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7010400" y="0"/>
            <a:ext cx="21336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Straight Connector 12"/>
          <p:cNvSpPr>
            <a:spLocks noChangeShapeType="1"/>
          </p:cNvSpPr>
          <p:nvPr/>
        </p:nvSpPr>
        <p:spPr bwMode="auto">
          <a:xfrm rot="5400000">
            <a:off x="4021836" y="3278124"/>
            <a:ext cx="6245352"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4" name="Oval 13"/>
          <p:cNvSpPr/>
          <p:nvPr/>
        </p:nvSpPr>
        <p:spPr>
          <a:xfrm>
            <a:off x="6839712"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6934200" y="3020251"/>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6915912" y="3009901"/>
            <a:ext cx="457200" cy="441325"/>
          </a:xfrm>
        </p:spPr>
        <p:txBody>
          <a:bodyPr/>
          <a:lstStyle/>
          <a:p>
            <a:fld id="{D51E62AC-201C-4F12-AE9F-0941E4906DC2}" type="slidenum">
              <a:rPr lang="en-US" smtClean="0"/>
              <a:t>‹#›</a:t>
            </a:fld>
            <a:endParaRPr lang="en-US"/>
          </a:p>
        </p:txBody>
      </p:sp>
      <p:sp>
        <p:nvSpPr>
          <p:cNvPr id="3" name="Vertical Text Placeholder 2"/>
          <p:cNvSpPr>
            <a:spLocks noGrp="1"/>
          </p:cNvSpPr>
          <p:nvPr>
            <p:ph type="body" orient="vert" idx="1"/>
          </p:nvPr>
        </p:nvSpPr>
        <p:spPr>
          <a:xfrm>
            <a:off x="304800" y="304800"/>
            <a:ext cx="6553200" cy="5821366"/>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B8A371E-CDF6-4707-9F18-8A133B02F6D8}" type="datetimeFigureOut">
              <a:rPr lang="en-US" smtClean="0"/>
              <a:t>6/7/2016</a:t>
            </a:fld>
            <a:endParaRPr lang="en-US"/>
          </a:p>
        </p:txBody>
      </p:sp>
      <p:sp>
        <p:nvSpPr>
          <p:cNvPr id="5" name="Footer Placeholder 4"/>
          <p:cNvSpPr>
            <a:spLocks noGrp="1"/>
          </p:cNvSpPr>
          <p:nvPr>
            <p:ph type="ftr" sz="quarter" idx="11"/>
          </p:nvPr>
        </p:nvSpPr>
        <p:spPr/>
        <p:txBody>
          <a:bodyPr/>
          <a:lstStyle/>
          <a:p>
            <a:endParaRPr lang="en-US"/>
          </a:p>
        </p:txBody>
      </p:sp>
      <p:sp>
        <p:nvSpPr>
          <p:cNvPr id="2" name="Vertical Title 1"/>
          <p:cNvSpPr>
            <a:spLocks noGrp="1"/>
          </p:cNvSpPr>
          <p:nvPr>
            <p:ph type="title" orient="vert"/>
          </p:nvPr>
        </p:nvSpPr>
        <p:spPr>
          <a:xfrm>
            <a:off x="7391400" y="304801"/>
            <a:ext cx="1447800" cy="5851525"/>
          </a:xfrm>
        </p:spPr>
        <p:txBody>
          <a:bodyPr vert="eaVert"/>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accent3">
                    <a:shade val="75000"/>
                  </a:schemeClr>
                </a:solidFill>
              </a:defRPr>
            </a:lvl1p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1B8A371E-CDF6-4707-9F18-8A133B02F6D8}" type="datetimeFigureOut">
              <a:rPr lang="en-US" smtClean="0"/>
              <a:t>6/7/2016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4361688" y="1026372"/>
            <a:ext cx="457200" cy="441325"/>
          </a:xfrm>
        </p:spPr>
        <p:txBody>
          <a:bodyPr/>
          <a:lstStyle/>
          <a:p>
            <a:fld id="{D51E62AC-201C-4F12-AE9F-0941E4906DC2}" type="slidenum">
              <a:rPr lang="en-US" smtClean="0"/>
              <a:t>‹#›</a:t>
            </a:fld>
            <a:endParaRPr lang="en-US"/>
          </a:p>
        </p:txBody>
      </p:sp>
      <p:sp>
        <p:nvSpPr>
          <p:cNvPr id="8" name="Content Placeholder 7"/>
          <p:cNvSpPr>
            <a:spLocks noGrp="1"/>
          </p:cNvSpPr>
          <p:nvPr>
            <p:ph sz="quarter" idx="1"/>
          </p:nvPr>
        </p:nvSpPr>
        <p:spPr>
          <a:xfrm>
            <a:off x="301752" y="1527048"/>
            <a:ext cx="850392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1905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152400" y="2286000"/>
            <a:ext cx="8833104" cy="304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5448" y="142352"/>
            <a:ext cx="8833104" cy="2139696"/>
          </a:xfrm>
          <a:prstGeom prst="rect">
            <a:avLst/>
          </a:prstGeom>
          <a:solidFill>
            <a:schemeClr val="accent1"/>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1368426" y="2743200"/>
            <a:ext cx="6480174" cy="1673225"/>
          </a:xfrm>
        </p:spPr>
        <p:txBody>
          <a:bodyPr anchor="t"/>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13" name="Rectangle 12"/>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Rectangle 13"/>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Footer Placeholder 4"/>
          <p:cNvSpPr>
            <a:spLocks noGrp="1"/>
          </p:cNvSpPr>
          <p:nvPr>
            <p:ph type="ftr" sz="quarter" idx="11"/>
          </p:nvPr>
        </p:nvSpPr>
        <p:spPr/>
        <p:txBody>
          <a:bodyPr/>
          <a:lstStyle/>
          <a:p>
            <a:endParaRPr lang="en-US"/>
          </a:p>
        </p:txBody>
      </p:sp>
      <p:sp>
        <p:nvSpPr>
          <p:cNvPr id="4" name="Date Placeholder 3"/>
          <p:cNvSpPr>
            <a:spLocks noGrp="1"/>
          </p:cNvSpPr>
          <p:nvPr>
            <p:ph type="dt" sz="half" idx="10"/>
          </p:nvPr>
        </p:nvSpPr>
        <p:spPr/>
        <p:txBody>
          <a:bodyPr/>
          <a:lstStyle/>
          <a:p>
            <a:fld id="{1B8A371E-CDF6-4707-9F18-8A133B02F6D8}" type="datetimeFigureOut">
              <a:rPr lang="en-US" smtClean="0"/>
              <a:t>6/7/2016</a:t>
            </a:fld>
            <a:endParaRPr lang="en-US"/>
          </a:p>
        </p:txBody>
      </p:sp>
      <p:sp>
        <p:nvSpPr>
          <p:cNvPr id="8" name="Straight Connector 7"/>
          <p:cNvSpPr>
            <a:spLocks noChangeShapeType="1"/>
          </p:cNvSpPr>
          <p:nvPr/>
        </p:nvSpPr>
        <p:spPr bwMode="auto">
          <a:xfrm>
            <a:off x="152400" y="2438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Oval 9"/>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D51E62AC-201C-4F12-AE9F-0941E4906DC2}" type="slidenum">
              <a:rPr lang="en-US" smtClean="0"/>
              <a:t>‹#›</a:t>
            </a:fld>
            <a:endParaRPr lang="en-US"/>
          </a:p>
        </p:txBody>
      </p:sp>
      <p:sp>
        <p:nvSpPr>
          <p:cNvPr id="2" name="Title 1"/>
          <p:cNvSpPr>
            <a:spLocks noGrp="1"/>
          </p:cNvSpPr>
          <p:nvPr>
            <p:ph type="title"/>
          </p:nvPr>
        </p:nvSpPr>
        <p:spPr>
          <a:xfrm>
            <a:off x="722313" y="533400"/>
            <a:ext cx="7772400" cy="1524000"/>
          </a:xfrm>
        </p:spPr>
        <p:txBody>
          <a:bodyPr anchor="b"/>
          <a:lstStyle>
            <a:lvl1pPr algn="ctr">
              <a:buNone/>
              <a:defRPr sz="4200" b="0" cap="none" baseline="0">
                <a:solidFill>
                  <a:srgbClr val="FFFFFF"/>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301752" y="228600"/>
            <a:ext cx="8534400" cy="758952"/>
          </a:xfrm>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a:xfrm>
            <a:off x="5791200" y="6409944"/>
            <a:ext cx="3044952" cy="365760"/>
          </a:xfrm>
        </p:spPr>
        <p:txBody>
          <a:bodyPr/>
          <a:lstStyle/>
          <a:p>
            <a:fld id="{1B8A371E-CDF6-4707-9F18-8A133B02F6D8}" type="datetimeFigureOut">
              <a:rPr lang="en-US" smtClean="0"/>
              <a:t>6/7/2016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51E62AC-201C-4F12-AE9F-0941E4906DC2}" type="slidenum">
              <a:rPr lang="en-US" smtClean="0"/>
              <a:t>‹#›</a:t>
            </a:fld>
            <a:endParaRPr lang="en-US"/>
          </a:p>
        </p:txBody>
      </p:sp>
      <p:sp>
        <p:nvSpPr>
          <p:cNvPr id="8" name="Straight Connector 7"/>
          <p:cNvSpPr>
            <a:spLocks noChangeShapeType="1"/>
          </p:cNvSpPr>
          <p:nvPr/>
        </p:nvSpPr>
        <p:spPr bwMode="auto">
          <a:xfrm flipV="1">
            <a:off x="4563080" y="1575652"/>
            <a:ext cx="8921" cy="4819557"/>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Content Placeholder 9"/>
          <p:cNvSpPr>
            <a:spLocks noGrp="1"/>
          </p:cNvSpPr>
          <p:nvPr>
            <p:ph sz="half" idx="1"/>
          </p:nvPr>
        </p:nvSpPr>
        <p:spPr>
          <a:xfrm>
            <a:off x="301752" y="1371600"/>
            <a:ext cx="4038600" cy="4681728"/>
          </a:xfrm>
        </p:spPr>
        <p:txBody>
          <a:bodyPr/>
          <a:lstStyle>
            <a:lvl1pPr>
              <a:defRPr sz="2500"/>
            </a:lvl1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2" name="Content Placeholder 11"/>
          <p:cNvSpPr>
            <a:spLocks noGrp="1"/>
          </p:cNvSpPr>
          <p:nvPr>
            <p:ph sz="half" idx="2"/>
          </p:nvPr>
        </p:nvSpPr>
        <p:spPr>
          <a:xfrm>
            <a:off x="4800600" y="1371600"/>
            <a:ext cx="4038600" cy="4681728"/>
          </a:xfrm>
        </p:spPr>
        <p:txBody>
          <a:bodyPr/>
          <a:lstStyle>
            <a:lvl1pPr>
              <a:defRPr sz="2500"/>
            </a:lvl1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1">
        <a:schemeClr val="bg2"/>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flipV="1">
            <a:off x="4572000" y="2200275"/>
            <a:ext cx="0" cy="4187952"/>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Rectangle 19"/>
          <p:cNvSpPr>
            <a:spLocks noChangeArrowheads="1"/>
          </p:cNvSpPr>
          <p:nvPr/>
        </p:nvSpPr>
        <p:spPr bwMode="white">
          <a:xfrm>
            <a:off x="0" y="0"/>
            <a:ext cx="9144000" cy="1447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1" name="Rectangle 20"/>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2" name="Rectangle 21"/>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p:nvPr/>
        </p:nvSpPr>
        <p:spPr>
          <a:xfrm>
            <a:off x="152400" y="1371600"/>
            <a:ext cx="8833104"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a:spLocks noChangeArrowheads="1"/>
          </p:cNvSpPr>
          <p:nvPr/>
        </p:nvSpPr>
        <p:spPr bwMode="auto">
          <a:xfrm>
            <a:off x="145923" y="6391656"/>
            <a:ext cx="8833104" cy="310896"/>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1B8A371E-CDF6-4707-9F18-8A133B02F6D8}" type="datetimeFigureOut">
              <a:rPr lang="en-US" smtClean="0"/>
              <a:t>6/7/2016</a:t>
            </a:fld>
            <a:endParaRPr lang="en-US"/>
          </a:p>
        </p:txBody>
      </p:sp>
      <p:sp>
        <p:nvSpPr>
          <p:cNvPr id="8" name="Footer Placeholder 7"/>
          <p:cNvSpPr>
            <a:spLocks noGrp="1"/>
          </p:cNvSpPr>
          <p:nvPr>
            <p:ph type="ftr" sz="quarter" idx="11"/>
          </p:nvPr>
        </p:nvSpPr>
        <p:spPr>
          <a:xfrm>
            <a:off x="304800" y="6409944"/>
            <a:ext cx="3581400" cy="365760"/>
          </a:xfrm>
        </p:spPr>
        <p:txBody>
          <a:bodyPr/>
          <a:lstStyle/>
          <a:p>
            <a:endParaRPr lang="en-US"/>
          </a:p>
        </p:txBody>
      </p:sp>
      <p:sp>
        <p:nvSpPr>
          <p:cNvPr id="15" name="Straight Connector 14"/>
          <p:cNvSpPr>
            <a:spLocks noChangeShapeType="1"/>
          </p:cNvSpPr>
          <p:nvPr/>
        </p:nvSpPr>
        <p:spPr bwMode="auto">
          <a:xfrm>
            <a:off x="152400" y="128016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4" name="Content Placeholder 23"/>
          <p:cNvSpPr>
            <a:spLocks noGrp="1"/>
          </p:cNvSpPr>
          <p:nvPr>
            <p:ph sz="quarter" idx="2"/>
          </p:nvPr>
        </p:nvSpPr>
        <p:spPr>
          <a:xfrm>
            <a:off x="301752" y="2471383"/>
            <a:ext cx="4041648" cy="3818404"/>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6" name="Content Placeholder 25"/>
          <p:cNvSpPr>
            <a:spLocks noGrp="1"/>
          </p:cNvSpPr>
          <p:nvPr>
            <p:ph sz="quarter" idx="4"/>
          </p:nvPr>
        </p:nvSpPr>
        <p:spPr>
          <a:xfrm>
            <a:off x="4800600" y="2471383"/>
            <a:ext cx="4038600" cy="382219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5" name="Oval 24"/>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Oval 26"/>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Slide Number Placeholder 8"/>
          <p:cNvSpPr>
            <a:spLocks noGrp="1"/>
          </p:cNvSpPr>
          <p:nvPr>
            <p:ph type="sldNum" sz="quarter" idx="12"/>
          </p:nvPr>
        </p:nvSpPr>
        <p:spPr>
          <a:xfrm>
            <a:off x="4343400" y="1042416"/>
            <a:ext cx="457200" cy="441325"/>
          </a:xfrm>
        </p:spPr>
        <p:txBody>
          <a:bodyPr/>
          <a:lstStyle>
            <a:lvl1pPr algn="ctr">
              <a:defRPr/>
            </a:lvl1pPr>
          </a:lstStyle>
          <a:p>
            <a:fld id="{D51E62AC-201C-4F12-AE9F-0941E4906DC2}" type="slidenum">
              <a:rPr lang="en-US" smtClean="0"/>
              <a:t>‹#›</a:t>
            </a:fld>
            <a:endParaRPr lang="en-US"/>
          </a:p>
        </p:txBody>
      </p:sp>
      <p:sp>
        <p:nvSpPr>
          <p:cNvPr id="23" name="Title 22"/>
          <p:cNvSpPr>
            <a:spLocks noGrp="1"/>
          </p:cNvSpPr>
          <p:nvPr>
            <p:ph type="title"/>
          </p:nvPr>
        </p:nvSpPr>
        <p:spPr/>
        <p:txBody>
          <a:bodyPr rtlCol="0" anchor="b" anchorCtr="0"/>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1B8A371E-CDF6-4707-9F18-8A133B02F6D8}" type="datetimeFigureOut">
              <a:rPr lang="en-US" smtClean="0"/>
              <a:t>6/7/2016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a:xfrm>
            <a:off x="4343400" y="1036020"/>
            <a:ext cx="457200" cy="441325"/>
          </a:xfrm>
        </p:spPr>
        <p:txBody>
          <a:bodyPr/>
          <a:lstStyle/>
          <a:p>
            <a:fld id="{D51E62AC-201C-4F12-AE9F-0941E4906DC2}"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Rectangle 4"/>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6" name="Rectangle 5"/>
          <p:cNvSpPr>
            <a:spLocks noChangeArrowheads="1"/>
          </p:cNvSpPr>
          <p:nvPr/>
        </p:nvSpPr>
        <p:spPr bwMode="auto">
          <a:xfrm>
            <a:off x="152400" y="158496"/>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 name="Date Placeholder 1"/>
          <p:cNvSpPr>
            <a:spLocks noGrp="1"/>
          </p:cNvSpPr>
          <p:nvPr>
            <p:ph type="dt" sz="half" idx="10"/>
          </p:nvPr>
        </p:nvSpPr>
        <p:spPr/>
        <p:txBody>
          <a:bodyPr/>
          <a:lstStyle/>
          <a:p>
            <a:fld id="{1B8A371E-CDF6-4707-9F18-8A133B02F6D8}" type="datetimeFigureOut">
              <a:rPr lang="en-US" smtClean="0"/>
              <a:t>6/7/2016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a:xfrm>
            <a:off x="4267200" y="6324600"/>
            <a:ext cx="609600" cy="441324"/>
          </a:xfrm>
        </p:spPr>
        <p:txBody>
          <a:bodyPr/>
          <a:lstStyle>
            <a:lvl1pPr>
              <a:defRPr>
                <a:solidFill>
                  <a:srgbClr val="FFFFFF"/>
                </a:solidFill>
              </a:defRPr>
            </a:lvl1pPr>
          </a:lstStyle>
          <a:p>
            <a:fld id="{D51E62AC-201C-4F12-AE9F-0941E4906DC2}"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9" name="Rectangle 18"/>
          <p:cNvSpPr>
            <a:spLocks noChangeArrowheads="1"/>
          </p:cNvSpPr>
          <p:nvPr/>
        </p:nvSpPr>
        <p:spPr bwMode="auto">
          <a:xfrm>
            <a:off x="152400" y="152400"/>
            <a:ext cx="8833104" cy="304800"/>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18872"/>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3" name="Rectangle 12"/>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381000" y="914400"/>
            <a:ext cx="2362200" cy="990600"/>
          </a:xfrm>
        </p:spPr>
        <p:txBody>
          <a:bodyPr anchor="b">
            <a:noAutofit/>
          </a:bodyPr>
          <a:lstStyle>
            <a:lvl1pPr algn="l">
              <a:buNone/>
              <a:defRPr sz="2200" b="1">
                <a:solidFill>
                  <a:srgbClr val="FFFFFF"/>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381000" y="1981200"/>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8" name="Rectangle 7"/>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Straight Connector 8"/>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Content Placeholder 19"/>
          <p:cNvSpPr>
            <a:spLocks noGrp="1"/>
          </p:cNvSpPr>
          <p:nvPr>
            <p:ph sz="quarter" idx="1"/>
          </p:nvPr>
        </p:nvSpPr>
        <p:spPr>
          <a:xfrm>
            <a:off x="3124200" y="685800"/>
            <a:ext cx="5638800" cy="5410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Oval 9"/>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lvl1pPr>
              <a:defRPr>
                <a:solidFill>
                  <a:schemeClr val="accent3">
                    <a:shade val="75000"/>
                  </a:schemeClr>
                </a:solidFill>
              </a:defRPr>
            </a:lvl1pPr>
          </a:lstStyle>
          <a:p>
            <a:fld id="{D51E62AC-201C-4F12-AE9F-0941E4906DC2}" type="slidenum">
              <a:rPr lang="en-US" smtClean="0"/>
              <a:t>‹#›</a:t>
            </a:fld>
            <a:endParaRPr lang="en-US"/>
          </a:p>
        </p:txBody>
      </p:sp>
      <p:sp>
        <p:nvSpPr>
          <p:cNvPr id="21" name="Rectangle 20"/>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p:txBody>
          <a:bodyPr/>
          <a:lstStyle/>
          <a:p>
            <a:fld id="{1B8A371E-CDF6-4707-9F18-8A133B02F6D8}" type="datetimeFigureOut">
              <a:rPr lang="en-US" smtClean="0"/>
              <a:t>6/7/2016</a:t>
            </a:fld>
            <a:endParaRPr lang="en-US"/>
          </a:p>
        </p:txBody>
      </p:sp>
      <p:sp>
        <p:nvSpPr>
          <p:cNvPr id="6" name="Footer Placeholder 5"/>
          <p:cNvSpPr>
            <a:spLocks noGrp="1"/>
          </p:cNvSpPr>
          <p:nvPr>
            <p:ph type="ftr" sz="quarter" idx="11"/>
          </p:nvPr>
        </p:nvSpPr>
        <p:spPr>
          <a:xfrm>
            <a:off x="301752" y="6410848"/>
            <a:ext cx="3383280" cy="365760"/>
          </a:xfrm>
        </p:spPr>
        <p:txBody>
          <a:bodyPr/>
          <a:lstStyle/>
          <a:p>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1" name="Straight Connector 20"/>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0" name="Rectangle 19"/>
          <p:cNvSpPr>
            <a:spLocks noChangeArrowheads="1"/>
          </p:cNvSpPr>
          <p:nvPr/>
        </p:nvSpPr>
        <p:spPr bwMode="auto">
          <a:xfrm>
            <a:off x="152400" y="152400"/>
            <a:ext cx="8833104" cy="30175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Rectangle 14"/>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Oval 11"/>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Oval 12"/>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p>
            <a:fld id="{D51E62AC-201C-4F12-AE9F-0941E4906DC2}" type="slidenum">
              <a:rPr lang="en-US" smtClean="0"/>
              <a:t>‹#›</a:t>
            </a:fld>
            <a:endParaRPr lang="en-US"/>
          </a:p>
        </p:txBody>
      </p:sp>
      <p:sp>
        <p:nvSpPr>
          <p:cNvPr id="2" name="Title 1"/>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3000375" y="609600"/>
            <a:ext cx="5867400" cy="4267200"/>
          </a:xfrm>
        </p:spPr>
        <p:txBody>
          <a:bodyPr/>
          <a:lstStyle>
            <a:lvl1pPr marL="0" indent="0">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22" name="Rectangle 21"/>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a:xfrm>
            <a:off x="5788152" y="6404984"/>
            <a:ext cx="3044952" cy="365760"/>
          </a:xfrm>
        </p:spPr>
        <p:txBody>
          <a:bodyPr/>
          <a:lstStyle/>
          <a:p>
            <a:fld id="{1B8A371E-CDF6-4707-9F18-8A133B02F6D8}" type="datetimeFigureOut">
              <a:rPr lang="en-US" smtClean="0"/>
              <a:t>6/7/2016</a:t>
            </a:fld>
            <a:endParaRPr lang="en-US"/>
          </a:p>
        </p:txBody>
      </p:sp>
      <p:sp>
        <p:nvSpPr>
          <p:cNvPr id="6" name="Footer Placeholder 5"/>
          <p:cNvSpPr>
            <a:spLocks noGrp="1"/>
          </p:cNvSpPr>
          <p:nvPr>
            <p:ph type="ftr" sz="quarter" idx="11"/>
          </p:nvPr>
        </p:nvSpPr>
        <p:spPr>
          <a:xfrm>
            <a:off x="301752" y="6410848"/>
            <a:ext cx="3584448" cy="365760"/>
          </a:xfrm>
        </p:spPr>
        <p:txBody>
          <a:bodyPr/>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393371"/>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Date Placeholder 13"/>
          <p:cNvSpPr>
            <a:spLocks noGrp="1"/>
          </p:cNvSpPr>
          <p:nvPr>
            <p:ph type="dt" sz="half" idx="2"/>
          </p:nvPr>
        </p:nvSpPr>
        <p:spPr>
          <a:xfrm>
            <a:off x="5791200" y="6404984"/>
            <a:ext cx="3044952" cy="365760"/>
          </a:xfrm>
          <a:prstGeom prst="rect">
            <a:avLst/>
          </a:prstGeom>
        </p:spPr>
        <p:txBody>
          <a:bodyPr vert="horz"/>
          <a:lstStyle>
            <a:lvl1pPr algn="r" eaLnBrk="1" latinLnBrk="0" hangingPunct="1">
              <a:defRPr kumimoji="0" sz="1400">
                <a:solidFill>
                  <a:srgbClr val="FFFFFF"/>
                </a:solidFill>
              </a:defRPr>
            </a:lvl1pPr>
          </a:lstStyle>
          <a:p>
            <a:fld id="{1B8A371E-CDF6-4707-9F18-8A133B02F6D8}" type="datetimeFigureOut">
              <a:rPr lang="en-US" smtClean="0"/>
              <a:t>6/7/2016</a:t>
            </a:fld>
            <a:endParaRPr lang="en-US"/>
          </a:p>
        </p:txBody>
      </p:sp>
      <p:sp>
        <p:nvSpPr>
          <p:cNvPr id="3" name="Footer Placeholder 2"/>
          <p:cNvSpPr>
            <a:spLocks noGrp="1"/>
          </p:cNvSpPr>
          <p:nvPr>
            <p:ph type="ftr" sz="quarter" idx="3"/>
          </p:nvPr>
        </p:nvSpPr>
        <p:spPr>
          <a:xfrm>
            <a:off x="304800" y="6410848"/>
            <a:ext cx="3581400" cy="365760"/>
          </a:xfrm>
          <a:prstGeom prst="rect">
            <a:avLst/>
          </a:prstGeom>
        </p:spPr>
        <p:txBody>
          <a:bodyPr vert="horz"/>
          <a:lstStyle>
            <a:lvl1pPr algn="l" eaLnBrk="1" latinLnBrk="0" hangingPunct="1">
              <a:defRPr kumimoji="0" sz="1200">
                <a:solidFill>
                  <a:srgbClr val="FFFFFF"/>
                </a:solidFill>
              </a:defRPr>
            </a:lvl1pPr>
          </a:lstStyle>
          <a:p>
            <a:endParaRPr lang="en-US"/>
          </a:p>
        </p:txBody>
      </p:sp>
      <p:sp>
        <p:nvSpPr>
          <p:cNvPr id="8" name="Rectangle 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Straight Connector 9"/>
          <p:cNvSpPr>
            <a:spLocks noChangeShapeType="1"/>
          </p:cNvSpPr>
          <p:nvPr/>
        </p:nvSpPr>
        <p:spPr bwMode="auto">
          <a:xfrm>
            <a:off x="152400" y="1276743"/>
            <a:ext cx="8833104"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2" name="Oval 11"/>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4343400" y="1040174"/>
            <a:ext cx="457200" cy="441325"/>
          </a:xfrm>
          <a:prstGeom prst="rect">
            <a:avLst/>
          </a:prstGeom>
        </p:spPr>
        <p:txBody>
          <a:bodyPr vert="horz" lIns="45720" rIns="45720" anchor="ctr">
            <a:normAutofit/>
          </a:bodyPr>
          <a:lstStyle>
            <a:lvl1pPr algn="ctr" eaLnBrk="1" latinLnBrk="0" hangingPunct="1">
              <a:defRPr kumimoji="0" sz="1600">
                <a:solidFill>
                  <a:schemeClr val="accent3">
                    <a:shade val="75000"/>
                  </a:schemeClr>
                </a:solidFill>
              </a:defRPr>
            </a:lvl1pPr>
          </a:lstStyle>
          <a:p>
            <a:fld id="{D51E62AC-201C-4F12-AE9F-0941E4906DC2}" type="slidenum">
              <a:rPr lang="en-US" smtClean="0"/>
              <a:t>‹#›</a:t>
            </a:fld>
            <a:endParaRPr lang="en-US"/>
          </a:p>
        </p:txBody>
      </p:sp>
      <p:sp>
        <p:nvSpPr>
          <p:cNvPr id="22" name="Title Placeholder 21"/>
          <p:cNvSpPr>
            <a:spLocks noGrp="1"/>
          </p:cNvSpPr>
          <p:nvPr>
            <p:ph type="title"/>
          </p:nvPr>
        </p:nvSpPr>
        <p:spPr>
          <a:xfrm>
            <a:off x="301752" y="228600"/>
            <a:ext cx="8534400" cy="758952"/>
          </a:xfrm>
          <a:prstGeom prst="rect">
            <a:avLst/>
          </a:prstGeom>
        </p:spPr>
        <p:txBody>
          <a:bodyPr vert="horz" anchor="b">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301752" y="1524000"/>
            <a:ext cx="8534400" cy="459943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Tree>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txStyles>
    <p:titleStyle>
      <a:lvl1pPr algn="ctr" rtl="0" eaLnBrk="1" latinLnBrk="0" hangingPunct="1">
        <a:spcBef>
          <a:spcPct val="0"/>
        </a:spcBef>
        <a:buNone/>
        <a:defRPr kumimoji="0" sz="3300" kern="1200">
          <a:solidFill>
            <a:schemeClr val="accent3">
              <a:shade val="75000"/>
            </a:schemeClr>
          </a:solidFill>
          <a:latin typeface="+mj-lt"/>
          <a:ea typeface="+mj-ea"/>
          <a:cs typeface="+mj-cs"/>
        </a:defRPr>
      </a:lvl1pPr>
    </p:titleStyle>
    <p:bodyStyle>
      <a:lvl1pPr marL="274320" indent="-274320" algn="l" rtl="0"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l" rtl="0"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l" rtl="0"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l" rtl="0"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838200" y="2514600"/>
            <a:ext cx="3505200" cy="1752600"/>
          </a:xfrm>
        </p:spPr>
        <p:txBody>
          <a:bodyPr>
            <a:noAutofit/>
          </a:bodyPr>
          <a:lstStyle/>
          <a:p>
            <a:r>
              <a:rPr lang="en-US" dirty="0" smtClean="0"/>
              <a:t>Michigan Immigrant Rights Center</a:t>
            </a:r>
          </a:p>
          <a:p>
            <a:r>
              <a:rPr lang="en-US" dirty="0"/>
              <a:t>3030 S. 9</a:t>
            </a:r>
            <a:r>
              <a:rPr lang="en-US" baseline="30000" dirty="0"/>
              <a:t>th</a:t>
            </a:r>
            <a:r>
              <a:rPr lang="en-US" dirty="0"/>
              <a:t> Street, Kalamazoo MI, </a:t>
            </a:r>
            <a:r>
              <a:rPr lang="en-US" dirty="0" smtClean="0"/>
              <a:t>49009</a:t>
            </a:r>
          </a:p>
          <a:p>
            <a:r>
              <a:rPr lang="en-US" dirty="0" smtClean="0"/>
              <a:t>Susan Reed</a:t>
            </a:r>
          </a:p>
          <a:p>
            <a:r>
              <a:rPr lang="en-US" dirty="0" smtClean="0"/>
              <a:t>269-216-5577</a:t>
            </a:r>
          </a:p>
          <a:p>
            <a:r>
              <a:rPr lang="en-US" dirty="0" err="1" smtClean="0"/>
              <a:t>susanree@michigan</a:t>
            </a:r>
            <a:endParaRPr lang="en-US" dirty="0" smtClean="0"/>
          </a:p>
          <a:p>
            <a:r>
              <a:rPr lang="en-US" dirty="0" smtClean="0"/>
              <a:t>immigrant.org</a:t>
            </a:r>
          </a:p>
        </p:txBody>
      </p:sp>
      <p:sp>
        <p:nvSpPr>
          <p:cNvPr id="2" name="Title 1"/>
          <p:cNvSpPr>
            <a:spLocks noGrp="1"/>
          </p:cNvSpPr>
          <p:nvPr>
            <p:ph type="ctrTitle"/>
          </p:nvPr>
        </p:nvSpPr>
        <p:spPr>
          <a:xfrm>
            <a:off x="762000" y="152400"/>
            <a:ext cx="7772400" cy="1752600"/>
          </a:xfrm>
        </p:spPr>
        <p:txBody>
          <a:bodyPr>
            <a:normAutofit/>
          </a:bodyPr>
          <a:lstStyle/>
          <a:p>
            <a:r>
              <a:rPr lang="en-US" b="1" dirty="0" smtClean="0"/>
              <a:t>Foreign licenses and the new </a:t>
            </a:r>
            <a:r>
              <a:rPr lang="en-US" b="1" dirty="0" smtClean="0"/>
              <a:t>law: </a:t>
            </a:r>
            <a:r>
              <a:rPr lang="en-US" b="1" dirty="0" smtClean="0"/>
              <a:t>SB 501 </a:t>
            </a:r>
            <a:r>
              <a:rPr lang="en-US" sz="1400" b="1" dirty="0" smtClean="0"/>
              <a:t>(6/6/16)</a:t>
            </a:r>
            <a:endParaRPr lang="en-US" sz="1400" b="1" dirty="0"/>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43000" y="4800598"/>
            <a:ext cx="2907047" cy="1371865"/>
          </a:xfrm>
          <a:prstGeom prst="rect">
            <a:avLst/>
          </a:prstGeom>
        </p:spPr>
      </p:pic>
      <p:pic>
        <p:nvPicPr>
          <p:cNvPr id="6" name="Pictur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410200" y="2657341"/>
            <a:ext cx="2209800" cy="3515124"/>
          </a:xfrm>
          <a:prstGeom prst="rect">
            <a:avLst/>
          </a:prstGeom>
        </p:spPr>
      </p:pic>
    </p:spTree>
    <p:extLst>
      <p:ext uri="{BB962C8B-B14F-4D97-AF65-F5344CB8AC3E}">
        <p14:creationId xmlns:p14="http://schemas.microsoft.com/office/powerpoint/2010/main" val="116587128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Driving with a foreign license in Michigan</a:t>
            </a:r>
            <a:endParaRPr lang="en-US" dirty="0"/>
          </a:p>
        </p:txBody>
      </p:sp>
      <p:sp>
        <p:nvSpPr>
          <p:cNvPr id="3" name="Content Placeholder 2"/>
          <p:cNvSpPr>
            <a:spLocks noGrp="1"/>
          </p:cNvSpPr>
          <p:nvPr>
            <p:ph sz="quarter" idx="1"/>
          </p:nvPr>
        </p:nvSpPr>
        <p:spPr/>
        <p:txBody>
          <a:bodyPr/>
          <a:lstStyle/>
          <a:p>
            <a:r>
              <a:rPr lang="en-US" dirty="0" smtClean="0"/>
              <a:t>All “residents” of Michigan have to have a valid Michigan driver’s license</a:t>
            </a:r>
          </a:p>
          <a:p>
            <a:r>
              <a:rPr lang="en-US" dirty="0" smtClean="0"/>
              <a:t>To be eligible for a Michigan license, one must prove either U.S. citizenship or legal immigration status</a:t>
            </a:r>
          </a:p>
          <a:p>
            <a:r>
              <a:rPr lang="en-US" dirty="0" smtClean="0"/>
              <a:t>But, the Michigan Vehicle Code also says at Sec. 257.51a: “</a:t>
            </a:r>
            <a:r>
              <a:rPr lang="en-US" i="1" dirty="0" smtClean="0"/>
              <a:t>"</a:t>
            </a:r>
            <a:r>
              <a:rPr lang="en-US" i="1" dirty="0"/>
              <a:t>Resident" means every person who resides in this state and establishes that he or she is legally present in the United States. This definition applies to the provisions of this act only</a:t>
            </a:r>
            <a:r>
              <a:rPr lang="en-US" i="1" dirty="0" smtClean="0"/>
              <a:t>.”</a:t>
            </a:r>
            <a:endParaRPr lang="en-US" i="1" dirty="0"/>
          </a:p>
        </p:txBody>
      </p:sp>
    </p:spTree>
    <p:extLst>
      <p:ext uri="{BB962C8B-B14F-4D97-AF65-F5344CB8AC3E}">
        <p14:creationId xmlns:p14="http://schemas.microsoft.com/office/powerpoint/2010/main" val="185246179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0982" y="152400"/>
            <a:ext cx="8534400" cy="911352"/>
          </a:xfrm>
        </p:spPr>
        <p:txBody>
          <a:bodyPr>
            <a:normAutofit fontScale="90000"/>
          </a:bodyPr>
          <a:lstStyle/>
          <a:p>
            <a:r>
              <a:rPr lang="en-US" b="1" dirty="0" smtClean="0"/>
              <a:t>Countries that recognize the treaty: </a:t>
            </a:r>
            <a:br>
              <a:rPr lang="en-US" b="1" dirty="0" smtClean="0"/>
            </a:br>
            <a:r>
              <a:rPr lang="en-US" b="1" dirty="0" smtClean="0"/>
              <a:t>“Legal presence” not required </a:t>
            </a:r>
            <a:endParaRPr lang="en-US" b="1" dirty="0"/>
          </a:p>
        </p:txBody>
      </p:sp>
      <p:sp>
        <p:nvSpPr>
          <p:cNvPr id="3" name="Content Placeholder 2"/>
          <p:cNvSpPr>
            <a:spLocks noGrp="1"/>
          </p:cNvSpPr>
          <p:nvPr>
            <p:ph sz="quarter" idx="1"/>
          </p:nvPr>
        </p:nvSpPr>
        <p:spPr>
          <a:xfrm>
            <a:off x="304800" y="1534562"/>
            <a:ext cx="1676400" cy="4710790"/>
          </a:xfrm>
        </p:spPr>
        <p:txBody>
          <a:bodyPr>
            <a:normAutofit fontScale="92500"/>
          </a:bodyPr>
          <a:lstStyle/>
          <a:p>
            <a:endParaRPr lang="es-ES" sz="1100" dirty="0" smtClean="0"/>
          </a:p>
          <a:p>
            <a:endParaRPr lang="es-ES" sz="1100" dirty="0" smtClean="0"/>
          </a:p>
          <a:p>
            <a:r>
              <a:rPr lang="es-ES" sz="1100" dirty="0" err="1" smtClean="0"/>
              <a:t>Brazil</a:t>
            </a:r>
            <a:endParaRPr lang="es-ES" sz="1100" dirty="0" smtClean="0"/>
          </a:p>
          <a:p>
            <a:r>
              <a:rPr lang="es-ES" sz="1100" dirty="0" smtClean="0"/>
              <a:t>Colombia</a:t>
            </a:r>
          </a:p>
          <a:p>
            <a:r>
              <a:rPr lang="es-ES" sz="1100" dirty="0" smtClean="0"/>
              <a:t>Costa Rica</a:t>
            </a:r>
          </a:p>
          <a:p>
            <a:r>
              <a:rPr lang="es-ES" sz="1100" dirty="0" smtClean="0"/>
              <a:t>El Salvador</a:t>
            </a:r>
          </a:p>
          <a:p>
            <a:r>
              <a:rPr lang="es-ES" sz="1100" dirty="0" smtClean="0"/>
              <a:t>Honduras</a:t>
            </a:r>
          </a:p>
          <a:p>
            <a:r>
              <a:rPr lang="es-ES" sz="1100" dirty="0" smtClean="0"/>
              <a:t>México</a:t>
            </a:r>
          </a:p>
          <a:p>
            <a:r>
              <a:rPr lang="es-ES" sz="1100" dirty="0" smtClean="0"/>
              <a:t>Nicaragua </a:t>
            </a:r>
          </a:p>
          <a:p>
            <a:r>
              <a:rPr lang="es-ES" sz="1100" dirty="0" smtClean="0"/>
              <a:t>Panamá</a:t>
            </a:r>
          </a:p>
          <a:p>
            <a:r>
              <a:rPr lang="es-ES" sz="1100" dirty="0" smtClean="0"/>
              <a:t>Uruguay</a:t>
            </a:r>
          </a:p>
          <a:p>
            <a:endParaRPr lang="es-ES" sz="1100" dirty="0" smtClean="0"/>
          </a:p>
          <a:p>
            <a:endParaRPr lang="en-US" sz="1100" dirty="0" smtClean="0"/>
          </a:p>
          <a:p>
            <a:r>
              <a:rPr lang="en-US" sz="1100" dirty="0" smtClean="0"/>
              <a:t>Albania </a:t>
            </a:r>
          </a:p>
          <a:p>
            <a:r>
              <a:rPr lang="en-US" sz="1100" dirty="0" smtClean="0"/>
              <a:t>Algeria</a:t>
            </a:r>
          </a:p>
          <a:p>
            <a:r>
              <a:rPr lang="en-US" sz="1100" dirty="0" smtClean="0"/>
              <a:t>Central </a:t>
            </a:r>
            <a:r>
              <a:rPr lang="en-US" sz="1100" dirty="0"/>
              <a:t>African Rep. </a:t>
            </a:r>
            <a:endParaRPr lang="en-US" sz="1100" dirty="0" smtClean="0"/>
          </a:p>
          <a:p>
            <a:r>
              <a:rPr lang="en-US" sz="1100" dirty="0" smtClean="0"/>
              <a:t>Chile </a:t>
            </a:r>
          </a:p>
          <a:p>
            <a:r>
              <a:rPr lang="en-US" sz="1100" dirty="0" smtClean="0"/>
              <a:t>Congo</a:t>
            </a:r>
          </a:p>
          <a:p>
            <a:r>
              <a:rPr lang="en-US" sz="1100" dirty="0" smtClean="0"/>
              <a:t>Congo Democratic Rep.</a:t>
            </a:r>
          </a:p>
          <a:p>
            <a:r>
              <a:rPr lang="en-US" sz="1100" dirty="0" smtClean="0"/>
              <a:t>Cote d’Ivoire</a:t>
            </a:r>
          </a:p>
          <a:p>
            <a:r>
              <a:rPr lang="en-US" sz="1100" dirty="0" smtClean="0"/>
              <a:t>Cuba</a:t>
            </a:r>
          </a:p>
          <a:p>
            <a:r>
              <a:rPr lang="en-US" sz="1100" dirty="0" smtClean="0"/>
              <a:t>Cyprus</a:t>
            </a:r>
          </a:p>
          <a:p>
            <a:r>
              <a:rPr lang="en-US" sz="1100" dirty="0" smtClean="0"/>
              <a:t>Czech Rep.</a:t>
            </a:r>
          </a:p>
          <a:p>
            <a:r>
              <a:rPr lang="en-US" sz="1100" dirty="0" smtClean="0"/>
              <a:t>Denmark</a:t>
            </a:r>
          </a:p>
          <a:p>
            <a:pPr marL="0" indent="0">
              <a:buNone/>
            </a:pPr>
            <a:endParaRPr lang="en-US" sz="1100" dirty="0" smtClean="0"/>
          </a:p>
        </p:txBody>
      </p:sp>
      <p:sp>
        <p:nvSpPr>
          <p:cNvPr id="5" name="Content Placeholder 2"/>
          <p:cNvSpPr txBox="1">
            <a:spLocks/>
          </p:cNvSpPr>
          <p:nvPr/>
        </p:nvSpPr>
        <p:spPr>
          <a:xfrm>
            <a:off x="3581400" y="1534562"/>
            <a:ext cx="1524000" cy="4721352"/>
          </a:xfrm>
          <a:prstGeom prst="rect">
            <a:avLst/>
          </a:prstGeom>
        </p:spPr>
        <p:txBody>
          <a:bodyPr vert="horz">
            <a:normAutofit/>
          </a:bodyPr>
          <a:lstStyle>
            <a:lvl1pPr marL="274320" indent="-274320" algn="l" rtl="0"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l" rtl="0"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l" rtl="0"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l" rtl="0"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a:lstStyle>
          <a:p>
            <a:r>
              <a:rPr lang="en-US" sz="1100" dirty="0" smtClean="0"/>
              <a:t>Jordan</a:t>
            </a:r>
          </a:p>
          <a:p>
            <a:r>
              <a:rPr lang="en-US" sz="1100" dirty="0" smtClean="0"/>
              <a:t>Korea</a:t>
            </a:r>
          </a:p>
          <a:p>
            <a:r>
              <a:rPr lang="en-US" sz="1100" dirty="0" smtClean="0"/>
              <a:t>Kyrgyz Rep.</a:t>
            </a:r>
          </a:p>
          <a:p>
            <a:r>
              <a:rPr lang="en-US" sz="1100" dirty="0" smtClean="0"/>
              <a:t>Laos</a:t>
            </a:r>
          </a:p>
          <a:p>
            <a:r>
              <a:rPr lang="en-US" sz="1100" dirty="0" smtClean="0"/>
              <a:t>Lebanon</a:t>
            </a:r>
          </a:p>
          <a:p>
            <a:r>
              <a:rPr lang="en-US" sz="1100" dirty="0" smtClean="0"/>
              <a:t>Lesotho</a:t>
            </a:r>
          </a:p>
          <a:p>
            <a:r>
              <a:rPr lang="en-US" sz="1100" dirty="0" smtClean="0"/>
              <a:t>Luxembourg</a:t>
            </a:r>
          </a:p>
          <a:p>
            <a:r>
              <a:rPr lang="en-US" sz="1100" dirty="0" smtClean="0"/>
              <a:t>Macao</a:t>
            </a:r>
          </a:p>
          <a:p>
            <a:r>
              <a:rPr lang="en-US" sz="1100" dirty="0" smtClean="0"/>
              <a:t>Madagascar</a:t>
            </a:r>
          </a:p>
          <a:p>
            <a:r>
              <a:rPr lang="en-US" sz="1100" dirty="0" smtClean="0"/>
              <a:t>Malawi</a:t>
            </a:r>
          </a:p>
          <a:p>
            <a:r>
              <a:rPr lang="en-US" sz="1100" dirty="0" smtClean="0"/>
              <a:t>Malaysia</a:t>
            </a:r>
          </a:p>
          <a:p>
            <a:r>
              <a:rPr lang="en-US" sz="1100" dirty="0" smtClean="0"/>
              <a:t>Mali</a:t>
            </a:r>
          </a:p>
          <a:p>
            <a:r>
              <a:rPr lang="en-US" sz="1100" dirty="0" smtClean="0"/>
              <a:t>Malta</a:t>
            </a:r>
          </a:p>
          <a:p>
            <a:r>
              <a:rPr lang="en-US" sz="1100" dirty="0" smtClean="0"/>
              <a:t>Mauritius</a:t>
            </a:r>
          </a:p>
          <a:p>
            <a:r>
              <a:rPr lang="en-US" sz="1100" dirty="0" smtClean="0"/>
              <a:t>Monaco </a:t>
            </a:r>
          </a:p>
          <a:p>
            <a:r>
              <a:rPr lang="en-US" sz="1100" dirty="0" smtClean="0"/>
              <a:t>Morocco</a:t>
            </a:r>
          </a:p>
          <a:p>
            <a:r>
              <a:rPr lang="en-US" sz="1100" dirty="0" smtClean="0"/>
              <a:t>Namibia</a:t>
            </a:r>
          </a:p>
          <a:p>
            <a:r>
              <a:rPr lang="en-US" sz="1100" dirty="0" smtClean="0"/>
              <a:t>Netherlands</a:t>
            </a:r>
          </a:p>
          <a:p>
            <a:r>
              <a:rPr lang="en-US" sz="1100" dirty="0" smtClean="0"/>
              <a:t>New Zealand</a:t>
            </a:r>
          </a:p>
          <a:p>
            <a:r>
              <a:rPr lang="en-US" sz="1100" dirty="0" smtClean="0"/>
              <a:t>Niger</a:t>
            </a:r>
          </a:p>
          <a:p>
            <a:r>
              <a:rPr lang="en-US" sz="1100" dirty="0" smtClean="0"/>
              <a:t>Nigeria</a:t>
            </a:r>
          </a:p>
          <a:p>
            <a:r>
              <a:rPr lang="en-US" sz="1100" dirty="0" smtClean="0"/>
              <a:t>Norway</a:t>
            </a:r>
          </a:p>
        </p:txBody>
      </p:sp>
      <p:sp>
        <p:nvSpPr>
          <p:cNvPr id="6" name="Content Placeholder 2"/>
          <p:cNvSpPr txBox="1">
            <a:spLocks/>
          </p:cNvSpPr>
          <p:nvPr/>
        </p:nvSpPr>
        <p:spPr>
          <a:xfrm>
            <a:off x="5218545" y="1534562"/>
            <a:ext cx="1905000" cy="4721352"/>
          </a:xfrm>
          <a:prstGeom prst="rect">
            <a:avLst/>
          </a:prstGeom>
        </p:spPr>
        <p:txBody>
          <a:bodyPr vert="horz">
            <a:normAutofit/>
          </a:bodyPr>
          <a:lstStyle>
            <a:lvl1pPr marL="274320" indent="-274320" algn="l" rtl="0"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l" rtl="0"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l" rtl="0"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l" rtl="0"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a:lstStyle>
          <a:p>
            <a:r>
              <a:rPr lang="en-US" sz="1100" dirty="0" smtClean="0"/>
              <a:t>Papua New Guinea</a:t>
            </a:r>
          </a:p>
          <a:p>
            <a:r>
              <a:rPr lang="en-US" sz="1100" dirty="0" smtClean="0"/>
              <a:t>Paraguay</a:t>
            </a:r>
          </a:p>
          <a:p>
            <a:r>
              <a:rPr lang="en-US" sz="1100" dirty="0" smtClean="0"/>
              <a:t>Peru</a:t>
            </a:r>
          </a:p>
          <a:p>
            <a:r>
              <a:rPr lang="en-US" sz="1100" dirty="0" smtClean="0"/>
              <a:t>Philippines</a:t>
            </a:r>
          </a:p>
          <a:p>
            <a:r>
              <a:rPr lang="en-US" sz="1100" dirty="0" smtClean="0"/>
              <a:t>Poland</a:t>
            </a:r>
          </a:p>
          <a:p>
            <a:r>
              <a:rPr lang="en-US" sz="1100" dirty="0" smtClean="0"/>
              <a:t>Portugal</a:t>
            </a:r>
          </a:p>
          <a:p>
            <a:r>
              <a:rPr lang="en-US" sz="1100" dirty="0" smtClean="0"/>
              <a:t>Romania</a:t>
            </a:r>
          </a:p>
          <a:p>
            <a:r>
              <a:rPr lang="en-US" sz="1100" dirty="0" smtClean="0"/>
              <a:t>Russian Federation</a:t>
            </a:r>
          </a:p>
          <a:p>
            <a:r>
              <a:rPr lang="en-US" sz="1100" dirty="0" smtClean="0"/>
              <a:t>Rwanda</a:t>
            </a:r>
          </a:p>
          <a:p>
            <a:r>
              <a:rPr lang="en-US" sz="1100" dirty="0" smtClean="0"/>
              <a:t>St. Lucia</a:t>
            </a:r>
          </a:p>
          <a:p>
            <a:r>
              <a:rPr lang="en-US" sz="1100" dirty="0" smtClean="0"/>
              <a:t>St. Vincent &amp; The Grenadines </a:t>
            </a:r>
          </a:p>
          <a:p>
            <a:r>
              <a:rPr lang="en-US" sz="1100" dirty="0" smtClean="0"/>
              <a:t>San Marino</a:t>
            </a:r>
          </a:p>
          <a:p>
            <a:r>
              <a:rPr lang="en-US" sz="1100" dirty="0" smtClean="0"/>
              <a:t>Senegal</a:t>
            </a:r>
          </a:p>
          <a:p>
            <a:r>
              <a:rPr lang="en-US" sz="1100" dirty="0" smtClean="0"/>
              <a:t>Serbia &amp; Montenegro</a:t>
            </a:r>
          </a:p>
          <a:p>
            <a:r>
              <a:rPr lang="en-US" sz="1100" dirty="0" smtClean="0"/>
              <a:t>Seychelles</a:t>
            </a:r>
          </a:p>
          <a:p>
            <a:r>
              <a:rPr lang="en-US" sz="1100" dirty="0" smtClean="0"/>
              <a:t>Sierra Leone</a:t>
            </a:r>
          </a:p>
          <a:p>
            <a:r>
              <a:rPr lang="en-US" sz="1100" dirty="0" smtClean="0"/>
              <a:t>Singapore</a:t>
            </a:r>
          </a:p>
          <a:p>
            <a:r>
              <a:rPr lang="en-US" sz="1100" dirty="0" smtClean="0"/>
              <a:t>Slovak Rep. </a:t>
            </a:r>
          </a:p>
          <a:p>
            <a:r>
              <a:rPr lang="en-US" sz="1100" dirty="0" smtClean="0"/>
              <a:t>South Africa</a:t>
            </a:r>
          </a:p>
          <a:p>
            <a:r>
              <a:rPr lang="en-US" sz="1100" dirty="0" smtClean="0"/>
              <a:t>Spain</a:t>
            </a:r>
          </a:p>
          <a:p>
            <a:r>
              <a:rPr lang="en-US" sz="1100" dirty="0" smtClean="0"/>
              <a:t>Sri Lanka</a:t>
            </a:r>
          </a:p>
          <a:p>
            <a:r>
              <a:rPr lang="en-US" sz="1100" dirty="0" smtClean="0"/>
              <a:t>Suriname</a:t>
            </a:r>
          </a:p>
        </p:txBody>
      </p:sp>
      <p:sp>
        <p:nvSpPr>
          <p:cNvPr id="8" name="Content Placeholder 2"/>
          <p:cNvSpPr txBox="1">
            <a:spLocks/>
          </p:cNvSpPr>
          <p:nvPr/>
        </p:nvSpPr>
        <p:spPr>
          <a:xfrm>
            <a:off x="7086600" y="1502235"/>
            <a:ext cx="1828800" cy="4721352"/>
          </a:xfrm>
          <a:prstGeom prst="rect">
            <a:avLst/>
          </a:prstGeom>
        </p:spPr>
        <p:txBody>
          <a:bodyPr vert="horz">
            <a:normAutofit/>
          </a:bodyPr>
          <a:lstStyle>
            <a:lvl1pPr marL="274320" indent="-274320" algn="l" rtl="0"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l" rtl="0"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l" rtl="0"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l" rtl="0"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a:lstStyle>
          <a:p>
            <a:r>
              <a:rPr lang="en-US" sz="1100" dirty="0" smtClean="0"/>
              <a:t>Swaziland</a:t>
            </a:r>
          </a:p>
          <a:p>
            <a:r>
              <a:rPr lang="en-US" sz="1100" dirty="0" smtClean="0"/>
              <a:t>Sweden</a:t>
            </a:r>
          </a:p>
          <a:p>
            <a:r>
              <a:rPr lang="en-US" sz="1100" dirty="0" smtClean="0"/>
              <a:t>Syrian Arab Rep.</a:t>
            </a:r>
          </a:p>
          <a:p>
            <a:r>
              <a:rPr lang="en-US" sz="1100" dirty="0" smtClean="0"/>
              <a:t>Tanzania</a:t>
            </a:r>
          </a:p>
          <a:p>
            <a:r>
              <a:rPr lang="en-US" sz="1100" dirty="0" smtClean="0"/>
              <a:t>Thailand</a:t>
            </a:r>
          </a:p>
          <a:p>
            <a:r>
              <a:rPr lang="en-US" sz="1100" dirty="0" smtClean="0"/>
              <a:t>Taiwan</a:t>
            </a:r>
          </a:p>
          <a:p>
            <a:r>
              <a:rPr lang="en-US" sz="1100" dirty="0" smtClean="0"/>
              <a:t>Togo</a:t>
            </a:r>
          </a:p>
          <a:p>
            <a:r>
              <a:rPr lang="en-US" sz="1100" dirty="0" smtClean="0"/>
              <a:t>Trinidad &amp; Tobago</a:t>
            </a:r>
          </a:p>
          <a:p>
            <a:r>
              <a:rPr lang="en-US" sz="1100" dirty="0" smtClean="0"/>
              <a:t>Tunisia</a:t>
            </a:r>
          </a:p>
          <a:p>
            <a:r>
              <a:rPr lang="en-US" sz="1100" dirty="0" smtClean="0"/>
              <a:t>Turkey</a:t>
            </a:r>
          </a:p>
          <a:p>
            <a:r>
              <a:rPr lang="en-US" sz="1100" dirty="0" smtClean="0"/>
              <a:t>Uganda</a:t>
            </a:r>
          </a:p>
          <a:p>
            <a:r>
              <a:rPr lang="en-US" sz="1100" dirty="0" smtClean="0"/>
              <a:t>United Arab Emirates</a:t>
            </a:r>
          </a:p>
          <a:p>
            <a:r>
              <a:rPr lang="en-US" sz="1100" dirty="0" smtClean="0"/>
              <a:t>United Kingdom</a:t>
            </a:r>
          </a:p>
          <a:p>
            <a:r>
              <a:rPr lang="en-US" sz="1100" dirty="0" smtClean="0"/>
              <a:t>Vatican City</a:t>
            </a:r>
          </a:p>
          <a:p>
            <a:r>
              <a:rPr lang="en-US" sz="1100" dirty="0" smtClean="0"/>
              <a:t>Venezuela</a:t>
            </a:r>
          </a:p>
          <a:p>
            <a:r>
              <a:rPr lang="en-US" sz="1100" dirty="0" smtClean="0"/>
              <a:t>Vietnam Rep. </a:t>
            </a:r>
          </a:p>
          <a:p>
            <a:r>
              <a:rPr lang="en-US" sz="1100" dirty="0" smtClean="0"/>
              <a:t>Western Samoa</a:t>
            </a:r>
          </a:p>
          <a:p>
            <a:r>
              <a:rPr lang="en-US" sz="1100" dirty="0" smtClean="0"/>
              <a:t>Yugoslavia</a:t>
            </a:r>
          </a:p>
          <a:p>
            <a:r>
              <a:rPr lang="en-US" sz="1100" dirty="0" smtClean="0"/>
              <a:t>Zambia </a:t>
            </a:r>
          </a:p>
          <a:p>
            <a:r>
              <a:rPr lang="en-US" sz="1100" dirty="0" smtClean="0"/>
              <a:t>Zimbabwe</a:t>
            </a:r>
          </a:p>
          <a:p>
            <a:endParaRPr lang="en-US" sz="1100" dirty="0" smtClean="0"/>
          </a:p>
        </p:txBody>
      </p:sp>
      <p:sp>
        <p:nvSpPr>
          <p:cNvPr id="9" name="Content Placeholder 2"/>
          <p:cNvSpPr txBox="1">
            <a:spLocks/>
          </p:cNvSpPr>
          <p:nvPr/>
        </p:nvSpPr>
        <p:spPr>
          <a:xfrm>
            <a:off x="7546109" y="1534562"/>
            <a:ext cx="1600200" cy="4721352"/>
          </a:xfrm>
          <a:prstGeom prst="rect">
            <a:avLst/>
          </a:prstGeom>
        </p:spPr>
        <p:txBody>
          <a:bodyPr vert="horz">
            <a:normAutofit/>
          </a:bodyPr>
          <a:lstStyle>
            <a:lvl1pPr marL="274320" indent="-274320" algn="l" rtl="0"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l" rtl="0"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l" rtl="0"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l" rtl="0"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a:lstStyle>
          <a:p>
            <a:endParaRPr lang="en-US" dirty="0" smtClean="0"/>
          </a:p>
        </p:txBody>
      </p:sp>
      <p:sp>
        <p:nvSpPr>
          <p:cNvPr id="10" name="Content Placeholder 2"/>
          <p:cNvSpPr txBox="1">
            <a:spLocks/>
          </p:cNvSpPr>
          <p:nvPr/>
        </p:nvSpPr>
        <p:spPr>
          <a:xfrm>
            <a:off x="1905000" y="1524000"/>
            <a:ext cx="1524000" cy="4721352"/>
          </a:xfrm>
          <a:prstGeom prst="rect">
            <a:avLst/>
          </a:prstGeom>
        </p:spPr>
        <p:txBody>
          <a:bodyPr vert="horz">
            <a:normAutofit/>
          </a:bodyPr>
          <a:lstStyle>
            <a:lvl1pPr marL="274320" indent="-274320" algn="l" rtl="0"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l" rtl="0"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l" rtl="0"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l" rtl="0"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a:lstStyle>
          <a:p>
            <a:r>
              <a:rPr lang="en-US" sz="1100" dirty="0" smtClean="0"/>
              <a:t>Dominican Rep.</a:t>
            </a:r>
          </a:p>
          <a:p>
            <a:r>
              <a:rPr lang="en-US" sz="1100" dirty="0" smtClean="0"/>
              <a:t>Ecuador</a:t>
            </a:r>
          </a:p>
          <a:p>
            <a:r>
              <a:rPr lang="en-US" sz="1100" dirty="0" smtClean="0"/>
              <a:t>Egypt</a:t>
            </a:r>
          </a:p>
          <a:p>
            <a:r>
              <a:rPr lang="en-US" sz="1100" dirty="0" smtClean="0"/>
              <a:t>Fiji</a:t>
            </a:r>
          </a:p>
          <a:p>
            <a:r>
              <a:rPr lang="en-US" sz="1100" dirty="0" smtClean="0"/>
              <a:t>Finland</a:t>
            </a:r>
          </a:p>
          <a:p>
            <a:r>
              <a:rPr lang="en-US" sz="1100" dirty="0" smtClean="0"/>
              <a:t>France</a:t>
            </a:r>
          </a:p>
          <a:p>
            <a:r>
              <a:rPr lang="en-US" sz="1100" dirty="0" smtClean="0"/>
              <a:t>Gambia</a:t>
            </a:r>
          </a:p>
          <a:p>
            <a:r>
              <a:rPr lang="en-US" sz="1100" dirty="0" smtClean="0"/>
              <a:t>Georgia</a:t>
            </a:r>
          </a:p>
          <a:p>
            <a:r>
              <a:rPr lang="en-US" sz="1100" dirty="0" smtClean="0"/>
              <a:t>Ghana</a:t>
            </a:r>
          </a:p>
          <a:p>
            <a:r>
              <a:rPr lang="en-US" sz="1100" dirty="0" smtClean="0"/>
              <a:t>Grenada</a:t>
            </a:r>
          </a:p>
          <a:p>
            <a:r>
              <a:rPr lang="en-US" sz="1100" dirty="0" smtClean="0"/>
              <a:t>Guyana</a:t>
            </a:r>
          </a:p>
          <a:p>
            <a:r>
              <a:rPr lang="en-US" sz="1100" dirty="0" smtClean="0"/>
              <a:t>Haiti</a:t>
            </a:r>
          </a:p>
          <a:p>
            <a:r>
              <a:rPr lang="en-US" sz="1100" dirty="0" smtClean="0"/>
              <a:t>Hong Kong</a:t>
            </a:r>
          </a:p>
          <a:p>
            <a:r>
              <a:rPr lang="en-US" sz="1100" dirty="0" smtClean="0"/>
              <a:t>Hungary</a:t>
            </a:r>
          </a:p>
          <a:p>
            <a:r>
              <a:rPr lang="en-US" sz="1100" dirty="0" smtClean="0"/>
              <a:t>Iceland</a:t>
            </a:r>
          </a:p>
          <a:p>
            <a:r>
              <a:rPr lang="en-US" sz="1100" dirty="0" smtClean="0"/>
              <a:t>India</a:t>
            </a:r>
          </a:p>
          <a:p>
            <a:r>
              <a:rPr lang="en-US" sz="1100" dirty="0" smtClean="0"/>
              <a:t>Ireland</a:t>
            </a:r>
          </a:p>
          <a:p>
            <a:r>
              <a:rPr lang="en-US" sz="1100" dirty="0" smtClean="0"/>
              <a:t>Israel</a:t>
            </a:r>
          </a:p>
          <a:p>
            <a:r>
              <a:rPr lang="en-US" sz="1100" dirty="0" smtClean="0"/>
              <a:t>Italy</a:t>
            </a:r>
          </a:p>
          <a:p>
            <a:r>
              <a:rPr lang="en-US" sz="1100" dirty="0" smtClean="0"/>
              <a:t>Jamaica</a:t>
            </a:r>
          </a:p>
          <a:p>
            <a:r>
              <a:rPr lang="en-US" sz="1100" dirty="0" smtClean="0"/>
              <a:t>Japan</a:t>
            </a:r>
          </a:p>
        </p:txBody>
      </p:sp>
      <p:sp>
        <p:nvSpPr>
          <p:cNvPr id="11" name="TextBox 10"/>
          <p:cNvSpPr txBox="1"/>
          <p:nvPr/>
        </p:nvSpPr>
        <p:spPr>
          <a:xfrm>
            <a:off x="152400" y="1447800"/>
            <a:ext cx="1676400" cy="369332"/>
          </a:xfrm>
          <a:prstGeom prst="rect">
            <a:avLst/>
          </a:prstGeom>
          <a:solidFill>
            <a:schemeClr val="bg1"/>
          </a:solidFill>
          <a:ln>
            <a:prstDash val="solid"/>
          </a:ln>
        </p:spPr>
        <p:style>
          <a:lnRef idx="2">
            <a:schemeClr val="dk1"/>
          </a:lnRef>
          <a:fillRef idx="1">
            <a:schemeClr val="lt1"/>
          </a:fillRef>
          <a:effectRef idx="0">
            <a:schemeClr val="dk1"/>
          </a:effectRef>
          <a:fontRef idx="minor">
            <a:schemeClr val="dk1"/>
          </a:fontRef>
        </p:style>
        <p:txBody>
          <a:bodyPr wrap="square" rtlCol="0">
            <a:spAutoFit/>
          </a:bodyPr>
          <a:lstStyle/>
          <a:p>
            <a:r>
              <a:rPr lang="en-US" sz="900" dirty="0" smtClean="0"/>
              <a:t>1943: Commercial &amp; Non- Commercial</a:t>
            </a:r>
            <a:endParaRPr lang="en-US" sz="900" dirty="0"/>
          </a:p>
        </p:txBody>
      </p:sp>
      <p:sp>
        <p:nvSpPr>
          <p:cNvPr id="12" name="TextBox 11"/>
          <p:cNvSpPr txBox="1"/>
          <p:nvPr/>
        </p:nvSpPr>
        <p:spPr>
          <a:xfrm>
            <a:off x="152400" y="3664406"/>
            <a:ext cx="1676400" cy="230832"/>
          </a:xfrm>
          <a:prstGeom prst="rect">
            <a:avLst/>
          </a:prstGeom>
          <a:solidFill>
            <a:schemeClr val="bg1"/>
          </a:solidFill>
          <a:ln>
            <a:solidFill>
              <a:schemeClr val="tx1"/>
            </a:solidFill>
            <a:prstDash val="solid"/>
          </a:ln>
        </p:spPr>
        <p:txBody>
          <a:bodyPr wrap="square" rtlCol="0">
            <a:spAutoFit/>
          </a:bodyPr>
          <a:lstStyle/>
          <a:p>
            <a:r>
              <a:rPr lang="en-US" sz="900" dirty="0" smtClean="0"/>
              <a:t>1949: Non-Commercial</a:t>
            </a:r>
            <a:endParaRPr lang="en-US" sz="900" dirty="0"/>
          </a:p>
        </p:txBody>
      </p:sp>
    </p:spTree>
    <p:extLst>
      <p:ext uri="{BB962C8B-B14F-4D97-AF65-F5344CB8AC3E}">
        <p14:creationId xmlns:p14="http://schemas.microsoft.com/office/powerpoint/2010/main" val="49336331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s-ES" sz="2200" b="1" dirty="0" err="1" smtClean="0"/>
              <a:t>Countries</a:t>
            </a:r>
            <a:r>
              <a:rPr lang="es-ES" sz="2200" b="1" dirty="0" smtClean="0"/>
              <a:t> </a:t>
            </a:r>
            <a:r>
              <a:rPr lang="es-ES" sz="2200" b="1" dirty="0" err="1" smtClean="0"/>
              <a:t>that</a:t>
            </a:r>
            <a:r>
              <a:rPr lang="es-ES" sz="2200" b="1" dirty="0" smtClean="0"/>
              <a:t> do </a:t>
            </a:r>
            <a:r>
              <a:rPr lang="es-ES" sz="2200" b="1" dirty="0" err="1" smtClean="0"/>
              <a:t>not</a:t>
            </a:r>
            <a:r>
              <a:rPr lang="es-ES" sz="2200" b="1" dirty="0" smtClean="0"/>
              <a:t> </a:t>
            </a:r>
            <a:r>
              <a:rPr lang="es-ES" sz="2200" b="1" dirty="0" err="1" smtClean="0"/>
              <a:t>recognize</a:t>
            </a:r>
            <a:r>
              <a:rPr lang="es-ES" sz="2200" b="1" dirty="0" smtClean="0"/>
              <a:t> </a:t>
            </a:r>
            <a:r>
              <a:rPr lang="es-ES" sz="2200" b="1" dirty="0" err="1" smtClean="0"/>
              <a:t>the</a:t>
            </a:r>
            <a:r>
              <a:rPr lang="es-ES" sz="2200" b="1" dirty="0" smtClean="0"/>
              <a:t> </a:t>
            </a:r>
            <a:r>
              <a:rPr lang="es-ES" sz="2200" b="1" dirty="0" err="1" smtClean="0"/>
              <a:t>treaty</a:t>
            </a:r>
            <a:r>
              <a:rPr lang="es-ES" sz="2200" b="1" dirty="0" smtClean="0"/>
              <a:t>:</a:t>
            </a:r>
            <a:br>
              <a:rPr lang="es-ES" sz="2200" b="1" dirty="0" smtClean="0"/>
            </a:br>
            <a:r>
              <a:rPr lang="es-ES" sz="2200" b="1" dirty="0" err="1"/>
              <a:t>Y</a:t>
            </a:r>
            <a:r>
              <a:rPr lang="es-ES" sz="2200" b="1" dirty="0" err="1" smtClean="0"/>
              <a:t>ou</a:t>
            </a:r>
            <a:r>
              <a:rPr lang="es-ES" sz="2200" b="1" dirty="0" smtClean="0"/>
              <a:t> </a:t>
            </a:r>
            <a:r>
              <a:rPr lang="es-ES" sz="2200" b="1" dirty="0" err="1" smtClean="0"/>
              <a:t>now</a:t>
            </a:r>
            <a:r>
              <a:rPr lang="es-ES" sz="2200" b="1" dirty="0" smtClean="0"/>
              <a:t> can drive </a:t>
            </a:r>
            <a:r>
              <a:rPr lang="es-ES" sz="2200" b="1" dirty="0" err="1" smtClean="0"/>
              <a:t>but</a:t>
            </a:r>
            <a:r>
              <a:rPr lang="es-ES" sz="2200" b="1" dirty="0" smtClean="0"/>
              <a:t> “legal </a:t>
            </a:r>
            <a:r>
              <a:rPr lang="es-ES" sz="2200" b="1" dirty="0" err="1" smtClean="0"/>
              <a:t>presence</a:t>
            </a:r>
            <a:r>
              <a:rPr lang="es-ES" sz="2200" b="1" dirty="0" smtClean="0"/>
              <a:t>” </a:t>
            </a:r>
            <a:r>
              <a:rPr lang="es-ES" sz="2200" b="1" dirty="0" err="1" smtClean="0"/>
              <a:t>is</a:t>
            </a:r>
            <a:r>
              <a:rPr lang="es-ES" sz="2200" b="1" dirty="0" smtClean="0"/>
              <a:t> </a:t>
            </a:r>
            <a:r>
              <a:rPr lang="es-ES" sz="2200" b="1" dirty="0" err="1" smtClean="0"/>
              <a:t>required</a:t>
            </a:r>
            <a:endParaRPr lang="en-US" sz="2200" b="1" dirty="0"/>
          </a:p>
        </p:txBody>
      </p:sp>
      <p:sp>
        <p:nvSpPr>
          <p:cNvPr id="3" name="Content Placeholder 2"/>
          <p:cNvSpPr>
            <a:spLocks noGrp="1"/>
          </p:cNvSpPr>
          <p:nvPr>
            <p:ph sz="quarter" idx="1"/>
          </p:nvPr>
        </p:nvSpPr>
        <p:spPr>
          <a:xfrm>
            <a:off x="152400" y="1475715"/>
            <a:ext cx="1676400" cy="4873752"/>
          </a:xfrm>
        </p:spPr>
        <p:txBody>
          <a:bodyPr>
            <a:normAutofit fontScale="92500" lnSpcReduction="10000"/>
          </a:bodyPr>
          <a:lstStyle/>
          <a:p>
            <a:r>
              <a:rPr lang="es-MX" sz="1400" dirty="0" err="1"/>
              <a:t>Afghanistan</a:t>
            </a:r>
            <a:endParaRPr lang="en-US" sz="1400" dirty="0"/>
          </a:p>
          <a:p>
            <a:r>
              <a:rPr lang="es-MX" sz="1400" dirty="0"/>
              <a:t>Andorra</a:t>
            </a:r>
            <a:endParaRPr lang="en-US" sz="1400" dirty="0"/>
          </a:p>
          <a:p>
            <a:r>
              <a:rPr lang="es-MX" sz="1400" dirty="0"/>
              <a:t>Angola</a:t>
            </a:r>
            <a:endParaRPr lang="en-US" sz="1400" dirty="0"/>
          </a:p>
          <a:p>
            <a:r>
              <a:rPr lang="es-MX" sz="1400" dirty="0"/>
              <a:t>Antigua and Barbuda</a:t>
            </a:r>
            <a:endParaRPr lang="en-US" sz="1400" dirty="0"/>
          </a:p>
          <a:p>
            <a:r>
              <a:rPr lang="es-MX" sz="1400" dirty="0"/>
              <a:t>Armenia</a:t>
            </a:r>
            <a:endParaRPr lang="en-US" sz="1400" dirty="0"/>
          </a:p>
          <a:p>
            <a:r>
              <a:rPr lang="es-MX" sz="1400" dirty="0"/>
              <a:t>Aruba</a:t>
            </a:r>
            <a:endParaRPr lang="en-US" sz="1400" dirty="0"/>
          </a:p>
          <a:p>
            <a:r>
              <a:rPr lang="es-MX" sz="1400" dirty="0" err="1"/>
              <a:t>Azerbaijan</a:t>
            </a:r>
            <a:endParaRPr lang="en-US" sz="1400" dirty="0"/>
          </a:p>
          <a:p>
            <a:r>
              <a:rPr lang="en-US" sz="1400" dirty="0"/>
              <a:t>Bahrain</a:t>
            </a:r>
          </a:p>
          <a:p>
            <a:r>
              <a:rPr lang="en-US" sz="1400" dirty="0"/>
              <a:t>Belarus</a:t>
            </a:r>
          </a:p>
          <a:p>
            <a:r>
              <a:rPr lang="es-MX" sz="1400" dirty="0" err="1"/>
              <a:t>Bhutan</a:t>
            </a:r>
            <a:endParaRPr lang="en-US" sz="1400" dirty="0"/>
          </a:p>
          <a:p>
            <a:r>
              <a:rPr lang="es-MX" sz="1400" dirty="0"/>
              <a:t>Bolivia</a:t>
            </a:r>
            <a:endParaRPr lang="en-US" sz="1400" dirty="0"/>
          </a:p>
          <a:p>
            <a:r>
              <a:rPr lang="es-MX" sz="1400" dirty="0"/>
              <a:t>Bosnia and Herzegovina</a:t>
            </a:r>
            <a:endParaRPr lang="en-US" sz="1400" dirty="0"/>
          </a:p>
          <a:p>
            <a:r>
              <a:rPr lang="es-MX" sz="1400" dirty="0"/>
              <a:t>Brunei </a:t>
            </a:r>
            <a:endParaRPr lang="en-US" sz="1400" dirty="0"/>
          </a:p>
          <a:p>
            <a:r>
              <a:rPr lang="es-MX" sz="1400" dirty="0" err="1"/>
              <a:t>Burma</a:t>
            </a:r>
            <a:endParaRPr lang="en-US" sz="1400" dirty="0"/>
          </a:p>
          <a:p>
            <a:r>
              <a:rPr lang="es-MX" sz="1400" dirty="0"/>
              <a:t>Burundi</a:t>
            </a:r>
            <a:endParaRPr lang="en-US" sz="1400" dirty="0"/>
          </a:p>
          <a:p>
            <a:r>
              <a:rPr lang="es-MX" sz="1400" dirty="0" err="1"/>
              <a:t>Cameroon</a:t>
            </a:r>
            <a:endParaRPr lang="en-US" sz="1400" dirty="0"/>
          </a:p>
          <a:p>
            <a:r>
              <a:rPr lang="es-MX" sz="1400" dirty="0"/>
              <a:t>Cape Verde</a:t>
            </a:r>
            <a:endParaRPr lang="en-US" sz="1400" dirty="0"/>
          </a:p>
          <a:p>
            <a:r>
              <a:rPr lang="es-MX" sz="1400" dirty="0" smtClean="0"/>
              <a:t>Chad</a:t>
            </a:r>
          </a:p>
          <a:p>
            <a:r>
              <a:rPr lang="es-MX" sz="1400" dirty="0" smtClean="0"/>
              <a:t>China</a:t>
            </a:r>
            <a:endParaRPr lang="en-US" sz="1400" dirty="0"/>
          </a:p>
          <a:p>
            <a:r>
              <a:rPr lang="en-US" sz="1400" dirty="0"/>
              <a:t>Comoros</a:t>
            </a:r>
          </a:p>
          <a:p>
            <a:endParaRPr lang="en-US" sz="1100" dirty="0"/>
          </a:p>
        </p:txBody>
      </p:sp>
      <p:sp>
        <p:nvSpPr>
          <p:cNvPr id="4" name="Content Placeholder 2"/>
          <p:cNvSpPr txBox="1">
            <a:spLocks/>
          </p:cNvSpPr>
          <p:nvPr/>
        </p:nvSpPr>
        <p:spPr>
          <a:xfrm>
            <a:off x="3810000" y="1545125"/>
            <a:ext cx="2133600" cy="4855675"/>
          </a:xfrm>
          <a:prstGeom prst="rect">
            <a:avLst/>
          </a:prstGeom>
        </p:spPr>
        <p:txBody>
          <a:bodyPr vert="horz">
            <a:normAutofit lnSpcReduction="10000"/>
          </a:bodyPr>
          <a:lstStyle>
            <a:lvl1pPr marL="274320" indent="-274320" algn="l" rtl="0"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l" rtl="0"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l" rtl="0"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l" rtl="0"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a:lstStyle>
          <a:p>
            <a:r>
              <a:rPr lang="en-US" sz="1400" dirty="0" smtClean="0"/>
              <a:t>Kiribati</a:t>
            </a:r>
            <a:endParaRPr lang="en-US" sz="1400" dirty="0"/>
          </a:p>
          <a:p>
            <a:r>
              <a:rPr lang="en-US" sz="1400" dirty="0"/>
              <a:t>Kosovo</a:t>
            </a:r>
          </a:p>
          <a:p>
            <a:r>
              <a:rPr lang="en-US" sz="1400" dirty="0"/>
              <a:t>Kuwait</a:t>
            </a:r>
          </a:p>
          <a:p>
            <a:r>
              <a:rPr lang="en-US" sz="1400" dirty="0"/>
              <a:t>Latvia</a:t>
            </a:r>
          </a:p>
          <a:p>
            <a:r>
              <a:rPr lang="en-US" sz="1400" dirty="0"/>
              <a:t>Liberia</a:t>
            </a:r>
          </a:p>
          <a:p>
            <a:r>
              <a:rPr lang="en-US" sz="1400" dirty="0"/>
              <a:t>Libya</a:t>
            </a:r>
          </a:p>
          <a:p>
            <a:r>
              <a:rPr lang="en-US" sz="1400" dirty="0"/>
              <a:t>Liechtenstein</a:t>
            </a:r>
          </a:p>
          <a:p>
            <a:r>
              <a:rPr lang="en-US" sz="1400" dirty="0"/>
              <a:t>Lithuania</a:t>
            </a:r>
          </a:p>
          <a:p>
            <a:r>
              <a:rPr lang="es-MX" sz="1400" dirty="0"/>
              <a:t>Macedonia</a:t>
            </a:r>
            <a:endParaRPr lang="en-US" sz="1400" dirty="0"/>
          </a:p>
          <a:p>
            <a:r>
              <a:rPr lang="en-US" sz="1400" dirty="0" smtClean="0"/>
              <a:t>Maldives</a:t>
            </a:r>
          </a:p>
          <a:p>
            <a:r>
              <a:rPr lang="en-US" sz="1400" dirty="0"/>
              <a:t>Marshall Islands</a:t>
            </a:r>
          </a:p>
          <a:p>
            <a:r>
              <a:rPr lang="en-US" sz="1400" dirty="0"/>
              <a:t>Mauritania</a:t>
            </a:r>
          </a:p>
          <a:p>
            <a:r>
              <a:rPr lang="es-MX" sz="1400" dirty="0"/>
              <a:t>Micronesia</a:t>
            </a:r>
            <a:endParaRPr lang="en-US" sz="1400" dirty="0"/>
          </a:p>
          <a:p>
            <a:r>
              <a:rPr lang="es-MX" sz="1400" dirty="0" err="1"/>
              <a:t>Moldova</a:t>
            </a:r>
            <a:endParaRPr lang="en-US" sz="1400" dirty="0"/>
          </a:p>
          <a:p>
            <a:r>
              <a:rPr lang="es-MX" sz="1400" dirty="0"/>
              <a:t>Mongolia</a:t>
            </a:r>
            <a:endParaRPr lang="en-US" sz="1400" dirty="0"/>
          </a:p>
          <a:p>
            <a:r>
              <a:rPr lang="en-US" sz="1400" dirty="0"/>
              <a:t>Mozambique</a:t>
            </a:r>
          </a:p>
          <a:p>
            <a:r>
              <a:rPr lang="en-US" sz="1400" dirty="0"/>
              <a:t>Nauru</a:t>
            </a:r>
          </a:p>
          <a:p>
            <a:r>
              <a:rPr lang="en-US" sz="1400" dirty="0"/>
              <a:t>Nepal</a:t>
            </a:r>
          </a:p>
          <a:p>
            <a:r>
              <a:rPr lang="en-US" sz="1400" dirty="0"/>
              <a:t>Oman</a:t>
            </a:r>
          </a:p>
          <a:p>
            <a:r>
              <a:rPr lang="es-MX" sz="1400" dirty="0" err="1"/>
              <a:t>Pakistan</a:t>
            </a:r>
            <a:endParaRPr lang="en-US" sz="1400" dirty="0"/>
          </a:p>
          <a:p>
            <a:endParaRPr lang="en-US" sz="1100" dirty="0"/>
          </a:p>
          <a:p>
            <a:endParaRPr lang="en-US" sz="1100" dirty="0"/>
          </a:p>
        </p:txBody>
      </p:sp>
      <p:sp>
        <p:nvSpPr>
          <p:cNvPr id="5" name="Content Placeholder 2"/>
          <p:cNvSpPr txBox="1">
            <a:spLocks/>
          </p:cNvSpPr>
          <p:nvPr/>
        </p:nvSpPr>
        <p:spPr>
          <a:xfrm>
            <a:off x="5638800" y="1514192"/>
            <a:ext cx="1905000" cy="4572000"/>
          </a:xfrm>
          <a:prstGeom prst="rect">
            <a:avLst/>
          </a:prstGeom>
        </p:spPr>
        <p:txBody>
          <a:bodyPr vert="horz">
            <a:normAutofit/>
          </a:bodyPr>
          <a:lstStyle>
            <a:lvl1pPr marL="274320" indent="-274320" algn="l" rtl="0"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l" rtl="0"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l" rtl="0"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l" rtl="0"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a:lstStyle>
          <a:p>
            <a:r>
              <a:rPr lang="es-MX" sz="1400" dirty="0" err="1" smtClean="0"/>
              <a:t>Palau</a:t>
            </a:r>
            <a:endParaRPr lang="en-US" sz="1400" dirty="0"/>
          </a:p>
          <a:p>
            <a:r>
              <a:rPr lang="es-MX" sz="1400" dirty="0" err="1"/>
              <a:t>Palestinian</a:t>
            </a:r>
            <a:r>
              <a:rPr lang="es-MX" sz="1400" dirty="0"/>
              <a:t> </a:t>
            </a:r>
            <a:r>
              <a:rPr lang="es-MX" sz="1400" dirty="0" err="1"/>
              <a:t>Territories</a:t>
            </a:r>
            <a:endParaRPr lang="en-US" sz="1400" dirty="0"/>
          </a:p>
          <a:p>
            <a:r>
              <a:rPr lang="en-US" sz="1400" dirty="0"/>
              <a:t>Qatar</a:t>
            </a:r>
          </a:p>
          <a:p>
            <a:r>
              <a:rPr lang="en-US" sz="1400" dirty="0"/>
              <a:t>Saint Kitts and Nevis</a:t>
            </a:r>
          </a:p>
          <a:p>
            <a:r>
              <a:rPr lang="en-US" sz="1400" dirty="0"/>
              <a:t>Samoa </a:t>
            </a:r>
          </a:p>
          <a:p>
            <a:r>
              <a:rPr lang="en-US" sz="1400" dirty="0"/>
              <a:t>Sao Tome and Principe</a:t>
            </a:r>
          </a:p>
          <a:p>
            <a:r>
              <a:rPr lang="es-MX" sz="1400" dirty="0" err="1"/>
              <a:t>Saudi</a:t>
            </a:r>
            <a:r>
              <a:rPr lang="es-MX" sz="1400" dirty="0"/>
              <a:t> Arabia</a:t>
            </a:r>
            <a:endParaRPr lang="en-US" sz="1400" dirty="0"/>
          </a:p>
          <a:p>
            <a:r>
              <a:rPr lang="en-US" sz="1400" dirty="0" err="1" smtClean="0"/>
              <a:t>Sint</a:t>
            </a:r>
            <a:r>
              <a:rPr lang="en-US" sz="1400" dirty="0" smtClean="0"/>
              <a:t> </a:t>
            </a:r>
            <a:r>
              <a:rPr lang="en-US" sz="1400" dirty="0"/>
              <a:t>Maarten</a:t>
            </a:r>
          </a:p>
          <a:p>
            <a:r>
              <a:rPr lang="en-US" sz="1400" dirty="0"/>
              <a:t>Slovenia</a:t>
            </a:r>
          </a:p>
          <a:p>
            <a:r>
              <a:rPr lang="en-US" sz="1400" dirty="0"/>
              <a:t>Solomon Islands</a:t>
            </a:r>
          </a:p>
          <a:p>
            <a:r>
              <a:rPr lang="en-US" sz="1400" dirty="0"/>
              <a:t>Somalia</a:t>
            </a:r>
          </a:p>
          <a:p>
            <a:r>
              <a:rPr lang="en-US" sz="1400" dirty="0"/>
              <a:t>South Sudan</a:t>
            </a:r>
          </a:p>
          <a:p>
            <a:r>
              <a:rPr lang="en-US" sz="1400" dirty="0"/>
              <a:t>Sudan</a:t>
            </a:r>
          </a:p>
          <a:p>
            <a:r>
              <a:rPr lang="en-US" sz="1400" dirty="0"/>
              <a:t>Switzerland</a:t>
            </a:r>
          </a:p>
          <a:p>
            <a:r>
              <a:rPr lang="en-US" sz="1400" dirty="0" smtClean="0"/>
              <a:t>Tajikistan</a:t>
            </a:r>
          </a:p>
          <a:p>
            <a:endParaRPr lang="en-US" sz="1100" dirty="0"/>
          </a:p>
          <a:p>
            <a:endParaRPr lang="en-US" sz="1100" dirty="0"/>
          </a:p>
        </p:txBody>
      </p:sp>
      <p:sp>
        <p:nvSpPr>
          <p:cNvPr id="6" name="Content Placeholder 2"/>
          <p:cNvSpPr txBox="1">
            <a:spLocks/>
          </p:cNvSpPr>
          <p:nvPr/>
        </p:nvSpPr>
        <p:spPr>
          <a:xfrm>
            <a:off x="7391400" y="1545125"/>
            <a:ext cx="1676400" cy="4572000"/>
          </a:xfrm>
          <a:prstGeom prst="rect">
            <a:avLst/>
          </a:prstGeom>
        </p:spPr>
        <p:txBody>
          <a:bodyPr vert="horz">
            <a:normAutofit/>
          </a:bodyPr>
          <a:lstStyle>
            <a:lvl1pPr marL="274320" indent="-274320" algn="l" rtl="0"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l" rtl="0"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l" rtl="0"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l" rtl="0"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a:lstStyle>
          <a:p>
            <a:r>
              <a:rPr lang="en-US" sz="1400" dirty="0" smtClean="0"/>
              <a:t>Timor-Leste</a:t>
            </a:r>
            <a:endParaRPr lang="en-US" sz="1400" dirty="0"/>
          </a:p>
          <a:p>
            <a:r>
              <a:rPr lang="en-US" sz="1400" dirty="0"/>
              <a:t>Tonga</a:t>
            </a:r>
          </a:p>
          <a:p>
            <a:r>
              <a:rPr lang="en-US" sz="1400" dirty="0"/>
              <a:t>Turkmenistan</a:t>
            </a:r>
          </a:p>
          <a:p>
            <a:r>
              <a:rPr lang="en-US" sz="1400" dirty="0"/>
              <a:t>Tuvalu</a:t>
            </a:r>
          </a:p>
          <a:p>
            <a:r>
              <a:rPr lang="en-US" sz="1400" dirty="0"/>
              <a:t>Ukraine</a:t>
            </a:r>
          </a:p>
          <a:p>
            <a:r>
              <a:rPr lang="en-US" sz="1400" dirty="0"/>
              <a:t>Uzbekistan</a:t>
            </a:r>
          </a:p>
          <a:p>
            <a:r>
              <a:rPr lang="en-US" sz="1400" dirty="0"/>
              <a:t>Vanuatu</a:t>
            </a:r>
          </a:p>
          <a:p>
            <a:r>
              <a:rPr lang="en-US" sz="1400" dirty="0"/>
              <a:t>Yemen</a:t>
            </a:r>
          </a:p>
          <a:p>
            <a:endParaRPr lang="en-US" sz="1100" dirty="0"/>
          </a:p>
        </p:txBody>
      </p:sp>
      <p:sp>
        <p:nvSpPr>
          <p:cNvPr id="7" name="Content Placeholder 2"/>
          <p:cNvSpPr txBox="1">
            <a:spLocks/>
          </p:cNvSpPr>
          <p:nvPr/>
        </p:nvSpPr>
        <p:spPr>
          <a:xfrm>
            <a:off x="1828800" y="1447800"/>
            <a:ext cx="2057400" cy="4738010"/>
          </a:xfrm>
          <a:prstGeom prst="rect">
            <a:avLst/>
          </a:prstGeom>
        </p:spPr>
        <p:txBody>
          <a:bodyPr vert="horz">
            <a:normAutofit lnSpcReduction="10000"/>
          </a:bodyPr>
          <a:lstStyle>
            <a:lvl1pPr marL="274320" indent="-274320" algn="l" rtl="0"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l" rtl="0"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l" rtl="0"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l" rtl="0"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a:lstStyle>
          <a:p>
            <a:r>
              <a:rPr lang="es-MX" sz="1400" dirty="0" err="1" smtClean="0"/>
              <a:t>Croatia</a:t>
            </a:r>
            <a:endParaRPr lang="en-US" sz="1400" dirty="0"/>
          </a:p>
          <a:p>
            <a:r>
              <a:rPr lang="es-MX" sz="1400" dirty="0" err="1"/>
              <a:t>Curacao</a:t>
            </a:r>
            <a:endParaRPr lang="en-US" sz="1400" dirty="0"/>
          </a:p>
          <a:p>
            <a:r>
              <a:rPr lang="en-US" sz="1400" dirty="0"/>
              <a:t>Djibouti</a:t>
            </a:r>
          </a:p>
          <a:p>
            <a:r>
              <a:rPr lang="en-US" sz="1400" dirty="0"/>
              <a:t>Dominica</a:t>
            </a:r>
          </a:p>
          <a:p>
            <a:r>
              <a:rPr lang="en-US" sz="1400" dirty="0"/>
              <a:t>East Timor (see Timor-Leste)</a:t>
            </a:r>
          </a:p>
          <a:p>
            <a:r>
              <a:rPr lang="es-MX" sz="1400" dirty="0" err="1"/>
              <a:t>Equatorial</a:t>
            </a:r>
            <a:r>
              <a:rPr lang="es-MX" sz="1400" dirty="0"/>
              <a:t> Guinea</a:t>
            </a:r>
            <a:endParaRPr lang="en-US" sz="1400" dirty="0"/>
          </a:p>
          <a:p>
            <a:r>
              <a:rPr lang="en-US" sz="1400" dirty="0"/>
              <a:t>Eritrea</a:t>
            </a:r>
          </a:p>
          <a:p>
            <a:r>
              <a:rPr lang="en-US" sz="1400" dirty="0"/>
              <a:t>Estonia</a:t>
            </a:r>
          </a:p>
          <a:p>
            <a:r>
              <a:rPr lang="en-US" sz="1400" dirty="0"/>
              <a:t>Ethiopia</a:t>
            </a:r>
          </a:p>
          <a:p>
            <a:r>
              <a:rPr lang="en-US" sz="1400" dirty="0"/>
              <a:t>Gabon</a:t>
            </a:r>
          </a:p>
          <a:p>
            <a:r>
              <a:rPr lang="en-US" sz="1400" dirty="0"/>
              <a:t>Germany</a:t>
            </a:r>
          </a:p>
          <a:p>
            <a:r>
              <a:rPr lang="es-MX" sz="1400" dirty="0"/>
              <a:t>Guinea</a:t>
            </a:r>
            <a:endParaRPr lang="en-US" sz="1400" dirty="0"/>
          </a:p>
          <a:p>
            <a:r>
              <a:rPr lang="es-MX" sz="1400" dirty="0"/>
              <a:t>Guinea-Bissau</a:t>
            </a:r>
            <a:endParaRPr lang="en-US" sz="1400" dirty="0"/>
          </a:p>
          <a:p>
            <a:r>
              <a:rPr lang="en-US" sz="1400" dirty="0"/>
              <a:t>Holy See</a:t>
            </a:r>
          </a:p>
          <a:p>
            <a:r>
              <a:rPr lang="es-MX" sz="1400" dirty="0"/>
              <a:t>Indonesia</a:t>
            </a:r>
            <a:endParaRPr lang="en-US" sz="1400" dirty="0"/>
          </a:p>
          <a:p>
            <a:r>
              <a:rPr lang="es-MX" sz="1400" dirty="0" err="1"/>
              <a:t>Iran</a:t>
            </a:r>
            <a:endParaRPr lang="en-US" sz="1400" dirty="0"/>
          </a:p>
          <a:p>
            <a:r>
              <a:rPr lang="es-MX" sz="1400" dirty="0"/>
              <a:t>Iraq</a:t>
            </a:r>
            <a:endParaRPr lang="en-US" sz="1400" dirty="0"/>
          </a:p>
          <a:p>
            <a:r>
              <a:rPr lang="en-US" sz="1400" dirty="0"/>
              <a:t>Kazakhstan</a:t>
            </a:r>
          </a:p>
          <a:p>
            <a:r>
              <a:rPr lang="en-US" sz="1400" dirty="0"/>
              <a:t>Kenya</a:t>
            </a:r>
          </a:p>
          <a:p>
            <a:endParaRPr lang="en-US" sz="1100" dirty="0"/>
          </a:p>
        </p:txBody>
      </p:sp>
    </p:spTree>
    <p:extLst>
      <p:ext uri="{BB962C8B-B14F-4D97-AF65-F5344CB8AC3E}">
        <p14:creationId xmlns:p14="http://schemas.microsoft.com/office/powerpoint/2010/main" val="284957068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s-ES" sz="2400" b="1" dirty="0" err="1" smtClean="0"/>
              <a:t>Translation</a:t>
            </a:r>
            <a:r>
              <a:rPr lang="es-ES" sz="2400" b="1" dirty="0" smtClean="0"/>
              <a:t>:</a:t>
            </a:r>
            <a:br>
              <a:rPr lang="es-ES" sz="2400" b="1" dirty="0" smtClean="0"/>
            </a:br>
            <a:r>
              <a:rPr lang="es-ES" sz="2400" b="1" dirty="0" err="1" smtClean="0"/>
              <a:t>An</a:t>
            </a:r>
            <a:r>
              <a:rPr lang="es-ES" sz="2400" b="1" dirty="0" smtClean="0"/>
              <a:t> “IDP” </a:t>
            </a:r>
            <a:r>
              <a:rPr lang="es-ES" sz="2400" b="1" dirty="0" err="1" smtClean="0"/>
              <a:t>or</a:t>
            </a:r>
            <a:r>
              <a:rPr lang="es-ES" sz="2400" b="1" dirty="0" smtClean="0"/>
              <a:t> similar </a:t>
            </a:r>
            <a:r>
              <a:rPr lang="es-ES" sz="2400" b="1" dirty="0" err="1" smtClean="0"/>
              <a:t>translation</a:t>
            </a:r>
            <a:r>
              <a:rPr lang="es-ES" sz="2400" b="1" dirty="0" smtClean="0"/>
              <a:t> </a:t>
            </a:r>
            <a:r>
              <a:rPr lang="es-ES" sz="2400" b="1" dirty="0" err="1" smtClean="0"/>
              <a:t>is</a:t>
            </a:r>
            <a:r>
              <a:rPr lang="es-ES" sz="2400" b="1" dirty="0" smtClean="0"/>
              <a:t> </a:t>
            </a:r>
            <a:r>
              <a:rPr lang="es-ES" sz="2400" b="1" dirty="0" err="1" smtClean="0"/>
              <a:t>now</a:t>
            </a:r>
            <a:r>
              <a:rPr lang="es-ES" sz="2400" b="1" smtClean="0"/>
              <a:t> required</a:t>
            </a:r>
            <a:r>
              <a:rPr lang="es-ES" sz="2400" b="1" dirty="0" smtClean="0"/>
              <a:t>.</a:t>
            </a:r>
            <a:endParaRPr lang="en-US" sz="2400" b="1" dirty="0"/>
          </a:p>
        </p:txBody>
      </p:sp>
      <p:pic>
        <p:nvPicPr>
          <p:cNvPr id="6" name="Content Placeholder 5"/>
          <p:cNvPicPr>
            <a:picLocks noGrp="1" noChangeAspect="1"/>
          </p:cNvPicPr>
          <p:nvPr>
            <p:ph sz="quarter" idx="1"/>
          </p:nvPr>
        </p:nvPicPr>
        <p:blipFill>
          <a:blip r:embed="rId2">
            <a:extLst>
              <a:ext uri="{28A0092B-C50C-407E-A947-70E740481C1C}">
                <a14:useLocalDpi xmlns:a14="http://schemas.microsoft.com/office/drawing/2010/main" val="0"/>
              </a:ext>
            </a:extLst>
          </a:blip>
          <a:stretch>
            <a:fillRect/>
          </a:stretch>
        </p:blipFill>
        <p:spPr>
          <a:xfrm>
            <a:off x="728922" y="1784066"/>
            <a:ext cx="7649643" cy="4058217"/>
          </a:xfrm>
        </p:spPr>
      </p:pic>
    </p:spTree>
    <p:extLst>
      <p:ext uri="{BB962C8B-B14F-4D97-AF65-F5344CB8AC3E}">
        <p14:creationId xmlns:p14="http://schemas.microsoft.com/office/powerpoint/2010/main" val="1529738687"/>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Civic">
  <a:themeElements>
    <a:clrScheme name="Civic">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Civic">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Civic">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Civic</Template>
  <TotalTime>156</TotalTime>
  <Words>403</Words>
  <Application>Microsoft Office PowerPoint</Application>
  <PresentationFormat>On-screen Show (4:3)</PresentationFormat>
  <Paragraphs>207</Paragraphs>
  <Slides>5</Slides>
  <Notes>0</Notes>
  <HiddenSlides>0</HiddenSlides>
  <MMClips>0</MMClips>
  <ScaleCrop>false</ScaleCrop>
  <HeadingPairs>
    <vt:vector size="4" baseType="variant">
      <vt:variant>
        <vt:lpstr>Theme</vt:lpstr>
      </vt:variant>
      <vt:variant>
        <vt:i4>1</vt:i4>
      </vt:variant>
      <vt:variant>
        <vt:lpstr>Slide Titles</vt:lpstr>
      </vt:variant>
      <vt:variant>
        <vt:i4>5</vt:i4>
      </vt:variant>
    </vt:vector>
  </HeadingPairs>
  <TitlesOfParts>
    <vt:vector size="6" baseType="lpstr">
      <vt:lpstr>Civic</vt:lpstr>
      <vt:lpstr>Foreign licenses and the new law: SB 501 (6/6/16)</vt:lpstr>
      <vt:lpstr>Driving with a foreign license in Michigan</vt:lpstr>
      <vt:lpstr>Countries that recognize the treaty:  “Legal presence” not required </vt:lpstr>
      <vt:lpstr>Countries that do not recognize the treaty: You now can drive but “legal presence” is required</vt:lpstr>
      <vt:lpstr>Translation: An “IDP” or similar translation is now required.</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Licensias del extranjero y la nueva ley SB 501</dc:title>
  <dc:creator>Windows User</dc:creator>
  <cp:lastModifiedBy>Windows User</cp:lastModifiedBy>
  <cp:revision>40</cp:revision>
  <dcterms:created xsi:type="dcterms:W3CDTF">2016-06-06T18:11:38Z</dcterms:created>
  <dcterms:modified xsi:type="dcterms:W3CDTF">2016-06-07T19:25:38Z</dcterms:modified>
</cp:coreProperties>
</file>