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3" d="100"/>
          <a:sy n="123" d="100"/>
        </p:scale>
        <p:origin x="-129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371E-CDF6-4707-9F18-8A133B02F6D8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1E62AC-201C-4F12-AE9F-0941E4906D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371E-CDF6-4707-9F18-8A133B02F6D8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E62AC-201C-4F12-AE9F-0941E4906D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51E62AC-201C-4F12-AE9F-0941E4906DC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371E-CDF6-4707-9F18-8A133B02F6D8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371E-CDF6-4707-9F18-8A133B02F6D8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51E62AC-201C-4F12-AE9F-0941E4906D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371E-CDF6-4707-9F18-8A133B02F6D8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1E62AC-201C-4F12-AE9F-0941E4906DC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B8A371E-CDF6-4707-9F18-8A133B02F6D8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E62AC-201C-4F12-AE9F-0941E4906D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371E-CDF6-4707-9F18-8A133B02F6D8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51E62AC-201C-4F12-AE9F-0941E4906DC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371E-CDF6-4707-9F18-8A133B02F6D8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51E62AC-201C-4F12-AE9F-0941E4906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371E-CDF6-4707-9F18-8A133B02F6D8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1E62AC-201C-4F12-AE9F-0941E4906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1E62AC-201C-4F12-AE9F-0941E4906DC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371E-CDF6-4707-9F18-8A133B02F6D8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51E62AC-201C-4F12-AE9F-0941E4906DC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B8A371E-CDF6-4707-9F18-8A133B02F6D8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B8A371E-CDF6-4707-9F18-8A133B02F6D8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1E62AC-201C-4F12-AE9F-0941E4906DC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514600"/>
            <a:ext cx="3505200" cy="1752600"/>
          </a:xfrm>
        </p:spPr>
        <p:txBody>
          <a:bodyPr>
            <a:noAutofit/>
          </a:bodyPr>
          <a:lstStyle/>
          <a:p>
            <a:r>
              <a:rPr lang="en-US" dirty="0" smtClean="0"/>
              <a:t>Michigan Immigrant Rights Center</a:t>
            </a:r>
          </a:p>
          <a:p>
            <a:r>
              <a:rPr lang="en-US" dirty="0"/>
              <a:t>3030 S. 9</a:t>
            </a:r>
            <a:r>
              <a:rPr lang="en-US" baseline="30000" dirty="0"/>
              <a:t>th</a:t>
            </a:r>
            <a:r>
              <a:rPr lang="en-US" dirty="0"/>
              <a:t> Street, Kalamazoo MI, </a:t>
            </a:r>
            <a:r>
              <a:rPr lang="en-US" dirty="0" smtClean="0"/>
              <a:t>49009</a:t>
            </a:r>
          </a:p>
          <a:p>
            <a:r>
              <a:rPr lang="en-US" dirty="0" smtClean="0"/>
              <a:t>Susan Reed</a:t>
            </a:r>
          </a:p>
          <a:p>
            <a:r>
              <a:rPr lang="en-US" dirty="0" smtClean="0"/>
              <a:t>269-492-7196</a:t>
            </a:r>
            <a:endParaRPr lang="en-US" dirty="0" smtClean="0"/>
          </a:p>
          <a:p>
            <a:r>
              <a:rPr lang="en-US" sz="1200" dirty="0" err="1" smtClean="0"/>
              <a:t>susanree</a:t>
            </a:r>
            <a:r>
              <a:rPr lang="en-US" sz="1200" dirty="0" smtClean="0"/>
              <a:t>@</a:t>
            </a:r>
          </a:p>
          <a:p>
            <a:r>
              <a:rPr lang="en-US" sz="1200" dirty="0" smtClean="0"/>
              <a:t>michiganimmigrant.org</a:t>
            </a:r>
            <a:endParaRPr lang="en-US" sz="1200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1752600"/>
          </a:xfrm>
        </p:spPr>
        <p:txBody>
          <a:bodyPr>
            <a:normAutofit/>
          </a:bodyPr>
          <a:lstStyle/>
          <a:p>
            <a:r>
              <a:rPr lang="es-ES" b="1" dirty="0" err="1"/>
              <a:t>Licensias</a:t>
            </a:r>
            <a:r>
              <a:rPr lang="es-ES" b="1" dirty="0"/>
              <a:t> del extranjero y la nueva ley SB </a:t>
            </a:r>
            <a:r>
              <a:rPr lang="es-ES" b="1" dirty="0" smtClean="0"/>
              <a:t>501 </a:t>
            </a:r>
            <a:r>
              <a:rPr lang="es-ES" sz="1200" b="1" dirty="0" smtClean="0"/>
              <a:t>(6/6/16)</a:t>
            </a:r>
            <a:endParaRPr lang="en-US" sz="12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4800598"/>
            <a:ext cx="2907047" cy="13718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2657341"/>
            <a:ext cx="2209800" cy="351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87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Manejando</a:t>
            </a:r>
            <a:r>
              <a:rPr lang="en-US" dirty="0" smtClean="0"/>
              <a:t> Con </a:t>
            </a:r>
            <a:r>
              <a:rPr lang="en-US" dirty="0" err="1" smtClean="0"/>
              <a:t>Licensia</a:t>
            </a:r>
            <a:r>
              <a:rPr lang="en-US" dirty="0" smtClean="0"/>
              <a:t> del </a:t>
            </a:r>
            <a:r>
              <a:rPr lang="en-US" dirty="0" err="1" smtClean="0"/>
              <a:t>Extranjero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Todos</a:t>
            </a:r>
            <a:r>
              <a:rPr lang="en-US" dirty="0" smtClean="0"/>
              <a:t> los “</a:t>
            </a:r>
            <a:r>
              <a:rPr lang="en-US" dirty="0" err="1" smtClean="0"/>
              <a:t>residentes</a:t>
            </a:r>
            <a:r>
              <a:rPr lang="en-US" dirty="0" smtClean="0"/>
              <a:t>” de Michigan </a:t>
            </a:r>
            <a:r>
              <a:rPr lang="en-US" dirty="0" err="1" smtClean="0"/>
              <a:t>necesitan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licensia</a:t>
            </a:r>
            <a:r>
              <a:rPr lang="en-US" dirty="0" smtClean="0"/>
              <a:t> de Michigan para </a:t>
            </a:r>
            <a:r>
              <a:rPr lang="en-US" dirty="0" err="1" smtClean="0"/>
              <a:t>manejar</a:t>
            </a:r>
            <a:r>
              <a:rPr lang="en-US" dirty="0" smtClean="0"/>
              <a:t> </a:t>
            </a:r>
            <a:r>
              <a:rPr lang="en-US" dirty="0" err="1" smtClean="0"/>
              <a:t>legalmente</a:t>
            </a:r>
            <a:r>
              <a:rPr lang="en-US" dirty="0" smtClean="0"/>
              <a:t> en Michigan</a:t>
            </a:r>
          </a:p>
          <a:p>
            <a:r>
              <a:rPr lang="en-US" dirty="0"/>
              <a:t>P</a:t>
            </a:r>
            <a:r>
              <a:rPr lang="en-US" dirty="0" smtClean="0"/>
              <a:t>ersonas no </a:t>
            </a:r>
            <a:r>
              <a:rPr lang="en-US" dirty="0" err="1" smtClean="0"/>
              <a:t>ciudadanas</a:t>
            </a:r>
            <a:r>
              <a:rPr lang="en-US" dirty="0" smtClean="0"/>
              <a:t> de los EEUU </a:t>
            </a:r>
            <a:r>
              <a:rPr lang="en-US" dirty="0" err="1" smtClean="0"/>
              <a:t>tienen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probar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estatus</a:t>
            </a:r>
            <a:r>
              <a:rPr lang="en-US" dirty="0" smtClean="0"/>
              <a:t> legal </a:t>
            </a:r>
            <a:r>
              <a:rPr lang="en-US" dirty="0" err="1" smtClean="0"/>
              <a:t>migratorio</a:t>
            </a:r>
            <a:r>
              <a:rPr lang="en-US" dirty="0" smtClean="0"/>
              <a:t> para </a:t>
            </a:r>
            <a:r>
              <a:rPr lang="en-US" dirty="0" err="1" smtClean="0"/>
              <a:t>conseguir</a:t>
            </a:r>
            <a:r>
              <a:rPr lang="en-US" dirty="0" smtClean="0"/>
              <a:t> </a:t>
            </a:r>
            <a:r>
              <a:rPr lang="en-US" dirty="0" err="1" smtClean="0"/>
              <a:t>licensias</a:t>
            </a:r>
            <a:r>
              <a:rPr lang="en-US" dirty="0" smtClean="0"/>
              <a:t> de Michigan</a:t>
            </a:r>
          </a:p>
          <a:p>
            <a:r>
              <a:rPr lang="en-US" dirty="0" err="1" smtClean="0"/>
              <a:t>Pero</a:t>
            </a:r>
            <a:r>
              <a:rPr lang="en-US" dirty="0" smtClean="0"/>
              <a:t>, el </a:t>
            </a:r>
            <a:r>
              <a:rPr lang="en-US" dirty="0" err="1" smtClean="0"/>
              <a:t>código</a:t>
            </a:r>
            <a:r>
              <a:rPr lang="en-US" dirty="0" smtClean="0"/>
              <a:t> de </a:t>
            </a:r>
            <a:r>
              <a:rPr lang="en-US" dirty="0" err="1" smtClean="0"/>
              <a:t>automóviles</a:t>
            </a:r>
            <a:r>
              <a:rPr lang="en-US" dirty="0" smtClean="0"/>
              <a:t> de Michigan (Michigan Motor Vehicle Code 257.51a) dice </a:t>
            </a:r>
            <a:r>
              <a:rPr lang="en-US" dirty="0" err="1" smtClean="0"/>
              <a:t>que</a:t>
            </a:r>
            <a:r>
              <a:rPr lang="en-US" dirty="0"/>
              <a:t> </a:t>
            </a:r>
            <a:r>
              <a:rPr lang="en-US" dirty="0" smtClean="0"/>
              <a:t>con </a:t>
            </a:r>
            <a:r>
              <a:rPr lang="en-US" dirty="0" err="1" smtClean="0"/>
              <a:t>respecto</a:t>
            </a:r>
            <a:r>
              <a:rPr lang="en-US" dirty="0" smtClean="0"/>
              <a:t> a la ley de </a:t>
            </a:r>
            <a:r>
              <a:rPr lang="en-US" dirty="0" err="1" smtClean="0"/>
              <a:t>licensias</a:t>
            </a:r>
            <a:r>
              <a:rPr lang="en-US" dirty="0" smtClean="0"/>
              <a:t>, personas sin </a:t>
            </a:r>
            <a:r>
              <a:rPr lang="en-US" dirty="0" err="1" smtClean="0"/>
              <a:t>estatus</a:t>
            </a:r>
            <a:r>
              <a:rPr lang="en-US" dirty="0" smtClean="0"/>
              <a:t> legal </a:t>
            </a:r>
            <a:r>
              <a:rPr lang="en-US" dirty="0" err="1" smtClean="0"/>
              <a:t>migratorio</a:t>
            </a:r>
            <a:r>
              <a:rPr lang="en-US" dirty="0" smtClean="0"/>
              <a:t> no se </a:t>
            </a:r>
            <a:r>
              <a:rPr lang="en-US" dirty="0" err="1" smtClean="0"/>
              <a:t>consideran</a:t>
            </a:r>
            <a:r>
              <a:rPr lang="en-US" dirty="0" smtClean="0"/>
              <a:t> “</a:t>
            </a:r>
            <a:r>
              <a:rPr lang="en-US" dirty="0" err="1" smtClean="0"/>
              <a:t>residentes</a:t>
            </a:r>
            <a:r>
              <a:rPr lang="en-US" dirty="0" smtClean="0"/>
              <a:t>” de Michigan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193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82" y="152400"/>
            <a:ext cx="8534400" cy="91135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Paises</a:t>
            </a:r>
            <a:r>
              <a:rPr lang="en-US" b="1" dirty="0"/>
              <a:t> </a:t>
            </a:r>
            <a:r>
              <a:rPr lang="en-US" b="1" dirty="0" err="1"/>
              <a:t>reconocidos</a:t>
            </a:r>
            <a:r>
              <a:rPr lang="en-US" b="1" dirty="0"/>
              <a:t> </a:t>
            </a:r>
            <a:r>
              <a:rPr lang="en-US" b="1" dirty="0" err="1"/>
              <a:t>por</a:t>
            </a:r>
            <a:r>
              <a:rPr lang="en-US" b="1" dirty="0"/>
              <a:t> </a:t>
            </a:r>
            <a:r>
              <a:rPr lang="en-US" b="1" dirty="0" err="1"/>
              <a:t>tratado</a:t>
            </a:r>
            <a:r>
              <a:rPr lang="en-US" b="1" dirty="0"/>
              <a:t>: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"</a:t>
            </a:r>
            <a:r>
              <a:rPr lang="en-US" b="1" dirty="0" err="1"/>
              <a:t>presencia</a:t>
            </a:r>
            <a:r>
              <a:rPr lang="en-US" b="1" dirty="0"/>
              <a:t> legal" no </a:t>
            </a:r>
            <a:r>
              <a:rPr lang="en-US" b="1" dirty="0" err="1"/>
              <a:t>requerido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34562"/>
            <a:ext cx="1676400" cy="4710790"/>
          </a:xfrm>
        </p:spPr>
        <p:txBody>
          <a:bodyPr>
            <a:normAutofit fontScale="92500"/>
          </a:bodyPr>
          <a:lstStyle/>
          <a:p>
            <a:endParaRPr lang="es-ES" sz="1100" dirty="0" smtClean="0"/>
          </a:p>
          <a:p>
            <a:endParaRPr lang="es-ES" sz="1100" dirty="0" smtClean="0"/>
          </a:p>
          <a:p>
            <a:r>
              <a:rPr lang="es-ES" sz="1100" dirty="0" err="1" smtClean="0"/>
              <a:t>Brazil</a:t>
            </a:r>
            <a:endParaRPr lang="es-ES" sz="1100" dirty="0" smtClean="0"/>
          </a:p>
          <a:p>
            <a:r>
              <a:rPr lang="es-ES" sz="1100" dirty="0" smtClean="0"/>
              <a:t>Colombia</a:t>
            </a:r>
          </a:p>
          <a:p>
            <a:r>
              <a:rPr lang="es-ES" sz="1100" dirty="0" smtClean="0"/>
              <a:t>Costa Rica</a:t>
            </a:r>
          </a:p>
          <a:p>
            <a:r>
              <a:rPr lang="es-ES" sz="1100" dirty="0" smtClean="0"/>
              <a:t>El Salvador</a:t>
            </a:r>
          </a:p>
          <a:p>
            <a:r>
              <a:rPr lang="es-ES" sz="1100" dirty="0" smtClean="0"/>
              <a:t>Honduras</a:t>
            </a:r>
          </a:p>
          <a:p>
            <a:r>
              <a:rPr lang="es-ES" sz="1100" dirty="0" smtClean="0"/>
              <a:t>México</a:t>
            </a:r>
          </a:p>
          <a:p>
            <a:r>
              <a:rPr lang="es-ES" sz="1100" dirty="0" smtClean="0"/>
              <a:t>Nicaragua </a:t>
            </a:r>
          </a:p>
          <a:p>
            <a:r>
              <a:rPr lang="es-ES" sz="1100" dirty="0" smtClean="0"/>
              <a:t>Panamá</a:t>
            </a:r>
          </a:p>
          <a:p>
            <a:r>
              <a:rPr lang="es-ES" sz="1100" dirty="0" smtClean="0"/>
              <a:t>Uruguay</a:t>
            </a:r>
          </a:p>
          <a:p>
            <a:endParaRPr lang="es-E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Albania </a:t>
            </a:r>
          </a:p>
          <a:p>
            <a:r>
              <a:rPr lang="en-US" sz="1100" dirty="0" smtClean="0"/>
              <a:t>Algeria</a:t>
            </a:r>
          </a:p>
          <a:p>
            <a:r>
              <a:rPr lang="en-US" sz="1100" dirty="0" smtClean="0"/>
              <a:t>Central </a:t>
            </a:r>
            <a:r>
              <a:rPr lang="en-US" sz="1100" dirty="0"/>
              <a:t>African Rep. </a:t>
            </a:r>
            <a:endParaRPr lang="en-US" sz="1100" dirty="0" smtClean="0"/>
          </a:p>
          <a:p>
            <a:r>
              <a:rPr lang="en-US" sz="1100" dirty="0" smtClean="0"/>
              <a:t>Chile </a:t>
            </a:r>
          </a:p>
          <a:p>
            <a:r>
              <a:rPr lang="en-US" sz="1100" dirty="0" smtClean="0"/>
              <a:t>Congo</a:t>
            </a:r>
          </a:p>
          <a:p>
            <a:r>
              <a:rPr lang="en-US" sz="1100" dirty="0" smtClean="0"/>
              <a:t>Congo Democratic Rep.</a:t>
            </a:r>
          </a:p>
          <a:p>
            <a:r>
              <a:rPr lang="en-US" sz="1100" dirty="0" smtClean="0"/>
              <a:t>Cote d’Ivoire</a:t>
            </a:r>
          </a:p>
          <a:p>
            <a:r>
              <a:rPr lang="en-US" sz="1100" dirty="0" smtClean="0"/>
              <a:t>Cuba</a:t>
            </a:r>
          </a:p>
          <a:p>
            <a:r>
              <a:rPr lang="en-US" sz="1100" dirty="0" smtClean="0"/>
              <a:t>Cyprus</a:t>
            </a:r>
          </a:p>
          <a:p>
            <a:r>
              <a:rPr lang="en-US" sz="1100" dirty="0" smtClean="0"/>
              <a:t>Czech Rep.</a:t>
            </a:r>
          </a:p>
          <a:p>
            <a:r>
              <a:rPr lang="en-US" sz="1100" dirty="0" smtClean="0"/>
              <a:t>Denmark</a:t>
            </a:r>
          </a:p>
          <a:p>
            <a:pPr marL="0" indent="0">
              <a:buNone/>
            </a:pPr>
            <a:endParaRPr lang="en-US" sz="1100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581400" y="1534562"/>
            <a:ext cx="1524000" cy="47213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Jordan</a:t>
            </a:r>
          </a:p>
          <a:p>
            <a:r>
              <a:rPr lang="en-US" sz="1100" dirty="0" smtClean="0"/>
              <a:t>Korea</a:t>
            </a:r>
          </a:p>
          <a:p>
            <a:r>
              <a:rPr lang="en-US" sz="1100" dirty="0" smtClean="0"/>
              <a:t>Kyrgyz Rep.</a:t>
            </a:r>
          </a:p>
          <a:p>
            <a:r>
              <a:rPr lang="en-US" sz="1100" dirty="0" smtClean="0"/>
              <a:t>Laos</a:t>
            </a:r>
          </a:p>
          <a:p>
            <a:r>
              <a:rPr lang="en-US" sz="1100" dirty="0" smtClean="0"/>
              <a:t>Lebanon</a:t>
            </a:r>
          </a:p>
          <a:p>
            <a:r>
              <a:rPr lang="en-US" sz="1100" dirty="0" smtClean="0"/>
              <a:t>Lesotho</a:t>
            </a:r>
          </a:p>
          <a:p>
            <a:r>
              <a:rPr lang="en-US" sz="1100" dirty="0" smtClean="0"/>
              <a:t>Luxembourg</a:t>
            </a:r>
          </a:p>
          <a:p>
            <a:r>
              <a:rPr lang="en-US" sz="1100" dirty="0" smtClean="0"/>
              <a:t>Macao</a:t>
            </a:r>
          </a:p>
          <a:p>
            <a:r>
              <a:rPr lang="en-US" sz="1100" dirty="0" smtClean="0"/>
              <a:t>Madagascar</a:t>
            </a:r>
          </a:p>
          <a:p>
            <a:r>
              <a:rPr lang="en-US" sz="1100" dirty="0" smtClean="0"/>
              <a:t>Malawi</a:t>
            </a:r>
          </a:p>
          <a:p>
            <a:r>
              <a:rPr lang="en-US" sz="1100" dirty="0" smtClean="0"/>
              <a:t>Malaysia</a:t>
            </a:r>
          </a:p>
          <a:p>
            <a:r>
              <a:rPr lang="en-US" sz="1100" dirty="0" smtClean="0"/>
              <a:t>Mali</a:t>
            </a:r>
          </a:p>
          <a:p>
            <a:r>
              <a:rPr lang="en-US" sz="1100" dirty="0" smtClean="0"/>
              <a:t>Malta</a:t>
            </a:r>
          </a:p>
          <a:p>
            <a:r>
              <a:rPr lang="en-US" sz="1100" dirty="0" smtClean="0"/>
              <a:t>Mauritius</a:t>
            </a:r>
          </a:p>
          <a:p>
            <a:r>
              <a:rPr lang="en-US" sz="1100" dirty="0" smtClean="0"/>
              <a:t>Monaco </a:t>
            </a:r>
          </a:p>
          <a:p>
            <a:r>
              <a:rPr lang="en-US" sz="1100" dirty="0" smtClean="0"/>
              <a:t>Morocco</a:t>
            </a:r>
          </a:p>
          <a:p>
            <a:r>
              <a:rPr lang="en-US" sz="1100" dirty="0" smtClean="0"/>
              <a:t>Namibia</a:t>
            </a:r>
          </a:p>
          <a:p>
            <a:r>
              <a:rPr lang="en-US" sz="1100" dirty="0" smtClean="0"/>
              <a:t>Netherlands</a:t>
            </a:r>
          </a:p>
          <a:p>
            <a:r>
              <a:rPr lang="en-US" sz="1100" dirty="0" smtClean="0"/>
              <a:t>New Zealand</a:t>
            </a:r>
          </a:p>
          <a:p>
            <a:r>
              <a:rPr lang="en-US" sz="1100" dirty="0" smtClean="0"/>
              <a:t>Niger</a:t>
            </a:r>
          </a:p>
          <a:p>
            <a:r>
              <a:rPr lang="en-US" sz="1100" dirty="0" smtClean="0"/>
              <a:t>Nigeria</a:t>
            </a:r>
          </a:p>
          <a:p>
            <a:r>
              <a:rPr lang="en-US" sz="1100" dirty="0" smtClean="0"/>
              <a:t>Norway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218545" y="1534562"/>
            <a:ext cx="1905000" cy="47213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Papua New Guinea</a:t>
            </a:r>
          </a:p>
          <a:p>
            <a:r>
              <a:rPr lang="en-US" sz="1100" dirty="0" smtClean="0"/>
              <a:t>Paraguay</a:t>
            </a:r>
          </a:p>
          <a:p>
            <a:r>
              <a:rPr lang="en-US" sz="1100" dirty="0" smtClean="0"/>
              <a:t>Peru</a:t>
            </a:r>
          </a:p>
          <a:p>
            <a:r>
              <a:rPr lang="en-US" sz="1100" dirty="0" smtClean="0"/>
              <a:t>Philippines</a:t>
            </a:r>
          </a:p>
          <a:p>
            <a:r>
              <a:rPr lang="en-US" sz="1100" dirty="0" smtClean="0"/>
              <a:t>Poland</a:t>
            </a:r>
          </a:p>
          <a:p>
            <a:r>
              <a:rPr lang="en-US" sz="1100" dirty="0" smtClean="0"/>
              <a:t>Portugal</a:t>
            </a:r>
          </a:p>
          <a:p>
            <a:r>
              <a:rPr lang="en-US" sz="1100" dirty="0" smtClean="0"/>
              <a:t>Romania</a:t>
            </a:r>
          </a:p>
          <a:p>
            <a:r>
              <a:rPr lang="en-US" sz="1100" dirty="0" smtClean="0"/>
              <a:t>Russian Federation</a:t>
            </a:r>
          </a:p>
          <a:p>
            <a:r>
              <a:rPr lang="en-US" sz="1100" dirty="0" smtClean="0"/>
              <a:t>Rwanda</a:t>
            </a:r>
          </a:p>
          <a:p>
            <a:r>
              <a:rPr lang="en-US" sz="1100" dirty="0" smtClean="0"/>
              <a:t>St. Lucia</a:t>
            </a:r>
          </a:p>
          <a:p>
            <a:r>
              <a:rPr lang="en-US" sz="1100" dirty="0" smtClean="0"/>
              <a:t>St. Vincent &amp; The Grenadines </a:t>
            </a:r>
          </a:p>
          <a:p>
            <a:r>
              <a:rPr lang="en-US" sz="1100" dirty="0" smtClean="0"/>
              <a:t>San Marino</a:t>
            </a:r>
          </a:p>
          <a:p>
            <a:r>
              <a:rPr lang="en-US" sz="1100" dirty="0" smtClean="0"/>
              <a:t>Senegal</a:t>
            </a:r>
          </a:p>
          <a:p>
            <a:r>
              <a:rPr lang="en-US" sz="1100" dirty="0" smtClean="0"/>
              <a:t>Serbia &amp; Montenegro</a:t>
            </a:r>
          </a:p>
          <a:p>
            <a:r>
              <a:rPr lang="en-US" sz="1100" dirty="0" smtClean="0"/>
              <a:t>Seychelles</a:t>
            </a:r>
          </a:p>
          <a:p>
            <a:r>
              <a:rPr lang="en-US" sz="1100" dirty="0" smtClean="0"/>
              <a:t>Sierra Leone</a:t>
            </a:r>
          </a:p>
          <a:p>
            <a:r>
              <a:rPr lang="en-US" sz="1100" dirty="0" smtClean="0"/>
              <a:t>Singapore</a:t>
            </a:r>
          </a:p>
          <a:p>
            <a:r>
              <a:rPr lang="en-US" sz="1100" dirty="0" smtClean="0"/>
              <a:t>Slovak Rep. </a:t>
            </a:r>
          </a:p>
          <a:p>
            <a:r>
              <a:rPr lang="en-US" sz="1100" dirty="0" smtClean="0"/>
              <a:t>South Africa</a:t>
            </a:r>
          </a:p>
          <a:p>
            <a:r>
              <a:rPr lang="en-US" sz="1100" dirty="0" smtClean="0"/>
              <a:t>Spain</a:t>
            </a:r>
          </a:p>
          <a:p>
            <a:r>
              <a:rPr lang="en-US" sz="1100" dirty="0" smtClean="0"/>
              <a:t>Sri Lanka</a:t>
            </a:r>
          </a:p>
          <a:p>
            <a:r>
              <a:rPr lang="en-US" sz="1100" dirty="0" smtClean="0"/>
              <a:t>Suriname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086600" y="1502235"/>
            <a:ext cx="1828800" cy="47213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Swaziland</a:t>
            </a:r>
          </a:p>
          <a:p>
            <a:r>
              <a:rPr lang="en-US" sz="1100" dirty="0" smtClean="0"/>
              <a:t>Sweden</a:t>
            </a:r>
          </a:p>
          <a:p>
            <a:r>
              <a:rPr lang="en-US" sz="1100" dirty="0" smtClean="0"/>
              <a:t>Syrian Arab Rep.</a:t>
            </a:r>
          </a:p>
          <a:p>
            <a:r>
              <a:rPr lang="en-US" sz="1100" dirty="0" smtClean="0"/>
              <a:t>Tanzania</a:t>
            </a:r>
          </a:p>
          <a:p>
            <a:r>
              <a:rPr lang="en-US" sz="1100" dirty="0" smtClean="0"/>
              <a:t>Thailand</a:t>
            </a:r>
          </a:p>
          <a:p>
            <a:r>
              <a:rPr lang="en-US" sz="1100" dirty="0" smtClean="0"/>
              <a:t>Taiwan</a:t>
            </a:r>
          </a:p>
          <a:p>
            <a:r>
              <a:rPr lang="en-US" sz="1100" dirty="0" smtClean="0"/>
              <a:t>Togo</a:t>
            </a:r>
          </a:p>
          <a:p>
            <a:r>
              <a:rPr lang="en-US" sz="1100" dirty="0" smtClean="0"/>
              <a:t>Trinidad &amp; Tobago</a:t>
            </a:r>
          </a:p>
          <a:p>
            <a:r>
              <a:rPr lang="en-US" sz="1100" dirty="0" smtClean="0"/>
              <a:t>Tunisia</a:t>
            </a:r>
          </a:p>
          <a:p>
            <a:r>
              <a:rPr lang="en-US" sz="1100" dirty="0" smtClean="0"/>
              <a:t>Turkey</a:t>
            </a:r>
          </a:p>
          <a:p>
            <a:r>
              <a:rPr lang="en-US" sz="1100" dirty="0" smtClean="0"/>
              <a:t>Uganda</a:t>
            </a:r>
          </a:p>
          <a:p>
            <a:r>
              <a:rPr lang="en-US" sz="1100" dirty="0" smtClean="0"/>
              <a:t>United Arab Emirates</a:t>
            </a:r>
          </a:p>
          <a:p>
            <a:r>
              <a:rPr lang="en-US" sz="1100" dirty="0" smtClean="0"/>
              <a:t>United Kingdom</a:t>
            </a:r>
          </a:p>
          <a:p>
            <a:r>
              <a:rPr lang="en-US" sz="1100" dirty="0" smtClean="0"/>
              <a:t>Vatican City</a:t>
            </a:r>
          </a:p>
          <a:p>
            <a:r>
              <a:rPr lang="en-US" sz="1100" dirty="0" smtClean="0"/>
              <a:t>Venezuela</a:t>
            </a:r>
          </a:p>
          <a:p>
            <a:r>
              <a:rPr lang="en-US" sz="1100" dirty="0" smtClean="0"/>
              <a:t>Vietnam Rep. </a:t>
            </a:r>
          </a:p>
          <a:p>
            <a:r>
              <a:rPr lang="en-US" sz="1100" dirty="0" smtClean="0"/>
              <a:t>Western Samoa</a:t>
            </a:r>
          </a:p>
          <a:p>
            <a:r>
              <a:rPr lang="en-US" sz="1100" dirty="0" smtClean="0"/>
              <a:t>Yugoslavia</a:t>
            </a:r>
          </a:p>
          <a:p>
            <a:r>
              <a:rPr lang="en-US" sz="1100" dirty="0" smtClean="0"/>
              <a:t>Zambia </a:t>
            </a:r>
          </a:p>
          <a:p>
            <a:r>
              <a:rPr lang="en-US" sz="1100" dirty="0" smtClean="0"/>
              <a:t>Zimbabwe</a:t>
            </a:r>
          </a:p>
          <a:p>
            <a:endParaRPr lang="en-US" sz="1100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546109" y="1534562"/>
            <a:ext cx="1600200" cy="47213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905000" y="1524000"/>
            <a:ext cx="1524000" cy="47213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/>
              <a:t>Dominican Rep.</a:t>
            </a:r>
          </a:p>
          <a:p>
            <a:r>
              <a:rPr lang="en-US" sz="1100" dirty="0" smtClean="0"/>
              <a:t>Ecuador</a:t>
            </a:r>
          </a:p>
          <a:p>
            <a:r>
              <a:rPr lang="en-US" sz="1100" dirty="0" smtClean="0"/>
              <a:t>Egypt</a:t>
            </a:r>
          </a:p>
          <a:p>
            <a:r>
              <a:rPr lang="en-US" sz="1100" dirty="0" smtClean="0"/>
              <a:t>Fiji</a:t>
            </a:r>
          </a:p>
          <a:p>
            <a:r>
              <a:rPr lang="en-US" sz="1100" dirty="0" smtClean="0"/>
              <a:t>Finland</a:t>
            </a:r>
          </a:p>
          <a:p>
            <a:r>
              <a:rPr lang="en-US" sz="1100" dirty="0" smtClean="0"/>
              <a:t>France</a:t>
            </a:r>
          </a:p>
          <a:p>
            <a:r>
              <a:rPr lang="en-US" sz="1100" dirty="0" smtClean="0"/>
              <a:t>Gambia</a:t>
            </a:r>
          </a:p>
          <a:p>
            <a:r>
              <a:rPr lang="en-US" sz="1100" dirty="0" smtClean="0"/>
              <a:t>Georgia</a:t>
            </a:r>
          </a:p>
          <a:p>
            <a:r>
              <a:rPr lang="en-US" sz="1100" dirty="0" smtClean="0"/>
              <a:t>Ghana</a:t>
            </a:r>
          </a:p>
          <a:p>
            <a:r>
              <a:rPr lang="en-US" sz="1100" dirty="0" smtClean="0"/>
              <a:t>Grenada</a:t>
            </a:r>
          </a:p>
          <a:p>
            <a:r>
              <a:rPr lang="en-US" sz="1100" dirty="0" smtClean="0"/>
              <a:t>Guyana</a:t>
            </a:r>
          </a:p>
          <a:p>
            <a:r>
              <a:rPr lang="en-US" sz="1100" dirty="0" smtClean="0"/>
              <a:t>Haiti</a:t>
            </a:r>
          </a:p>
          <a:p>
            <a:r>
              <a:rPr lang="en-US" sz="1100" dirty="0" smtClean="0"/>
              <a:t>Hong Kong</a:t>
            </a:r>
          </a:p>
          <a:p>
            <a:r>
              <a:rPr lang="en-US" sz="1100" dirty="0" smtClean="0"/>
              <a:t>Hungary</a:t>
            </a:r>
          </a:p>
          <a:p>
            <a:r>
              <a:rPr lang="en-US" sz="1100" dirty="0" smtClean="0"/>
              <a:t>Iceland</a:t>
            </a:r>
          </a:p>
          <a:p>
            <a:r>
              <a:rPr lang="en-US" sz="1100" dirty="0" smtClean="0"/>
              <a:t>India</a:t>
            </a:r>
          </a:p>
          <a:p>
            <a:r>
              <a:rPr lang="en-US" sz="1100" dirty="0" smtClean="0"/>
              <a:t>Ireland</a:t>
            </a:r>
          </a:p>
          <a:p>
            <a:r>
              <a:rPr lang="en-US" sz="1100" dirty="0" smtClean="0"/>
              <a:t>Israel</a:t>
            </a:r>
          </a:p>
          <a:p>
            <a:r>
              <a:rPr lang="en-US" sz="1100" dirty="0" smtClean="0"/>
              <a:t>Italy</a:t>
            </a:r>
          </a:p>
          <a:p>
            <a:r>
              <a:rPr lang="en-US" sz="1100" dirty="0" smtClean="0"/>
              <a:t>Jamaica</a:t>
            </a:r>
          </a:p>
          <a:p>
            <a:r>
              <a:rPr lang="en-US" sz="1100" dirty="0" smtClean="0"/>
              <a:t>Japan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2400" y="1447800"/>
            <a:ext cx="1676400" cy="369332"/>
          </a:xfrm>
          <a:prstGeom prst="rect">
            <a:avLst/>
          </a:prstGeom>
          <a:solidFill>
            <a:schemeClr val="bg1"/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dirty="0" smtClean="0"/>
              <a:t>1943: Commercial &amp; Non- Commercial</a:t>
            </a:r>
            <a:endParaRPr lang="en-US" sz="900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3664406"/>
            <a:ext cx="1676400" cy="230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1949: Non-Commercial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9336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 </a:t>
            </a:r>
            <a:r>
              <a:rPr lang="es-ES" sz="2200" b="1" dirty="0" err="1"/>
              <a:t>Paises</a:t>
            </a:r>
            <a:r>
              <a:rPr lang="es-ES" sz="2200" b="1" dirty="0"/>
              <a:t> no reconocidos por tratado: </a:t>
            </a:r>
            <a:r>
              <a:rPr lang="es-ES" sz="2200" b="1" dirty="0" smtClean="0"/>
              <a:t/>
            </a:r>
            <a:br>
              <a:rPr lang="es-ES" sz="2200" b="1" dirty="0" smtClean="0"/>
            </a:br>
            <a:r>
              <a:rPr lang="es-ES" sz="2200" b="1" dirty="0" smtClean="0"/>
              <a:t>ahora </a:t>
            </a:r>
            <a:r>
              <a:rPr lang="es-ES" sz="2200" b="1" dirty="0"/>
              <a:t>pueden manejar pero "presencia legal" es un requisito</a:t>
            </a:r>
            <a:endParaRPr lang="en-US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475715"/>
            <a:ext cx="1676400" cy="4873752"/>
          </a:xfrm>
        </p:spPr>
        <p:txBody>
          <a:bodyPr>
            <a:normAutofit fontScale="92500" lnSpcReduction="10000"/>
          </a:bodyPr>
          <a:lstStyle/>
          <a:p>
            <a:r>
              <a:rPr lang="es-MX" sz="1400" dirty="0" err="1"/>
              <a:t>Afghanistan</a:t>
            </a:r>
            <a:endParaRPr lang="en-US" sz="1400" dirty="0"/>
          </a:p>
          <a:p>
            <a:r>
              <a:rPr lang="es-MX" sz="1400" dirty="0"/>
              <a:t>Andorra</a:t>
            </a:r>
            <a:endParaRPr lang="en-US" sz="1400" dirty="0"/>
          </a:p>
          <a:p>
            <a:r>
              <a:rPr lang="es-MX" sz="1400" dirty="0"/>
              <a:t>Angola</a:t>
            </a:r>
            <a:endParaRPr lang="en-US" sz="1400" dirty="0"/>
          </a:p>
          <a:p>
            <a:r>
              <a:rPr lang="es-MX" sz="1400" dirty="0"/>
              <a:t>Antigua and Barbuda</a:t>
            </a:r>
            <a:endParaRPr lang="en-US" sz="1400" dirty="0"/>
          </a:p>
          <a:p>
            <a:r>
              <a:rPr lang="es-MX" sz="1400" dirty="0"/>
              <a:t>Armenia</a:t>
            </a:r>
            <a:endParaRPr lang="en-US" sz="1400" dirty="0"/>
          </a:p>
          <a:p>
            <a:r>
              <a:rPr lang="es-MX" sz="1400" dirty="0"/>
              <a:t>Aruba</a:t>
            </a:r>
            <a:endParaRPr lang="en-US" sz="1400" dirty="0"/>
          </a:p>
          <a:p>
            <a:r>
              <a:rPr lang="es-MX" sz="1400" dirty="0" err="1"/>
              <a:t>Azerbaijan</a:t>
            </a:r>
            <a:endParaRPr lang="en-US" sz="1400" dirty="0"/>
          </a:p>
          <a:p>
            <a:r>
              <a:rPr lang="en-US" sz="1400" dirty="0"/>
              <a:t>Bahrain</a:t>
            </a:r>
          </a:p>
          <a:p>
            <a:r>
              <a:rPr lang="en-US" sz="1400" dirty="0"/>
              <a:t>Belarus</a:t>
            </a:r>
          </a:p>
          <a:p>
            <a:r>
              <a:rPr lang="es-MX" sz="1400" dirty="0" err="1"/>
              <a:t>Bhutan</a:t>
            </a:r>
            <a:endParaRPr lang="en-US" sz="1400" dirty="0"/>
          </a:p>
          <a:p>
            <a:r>
              <a:rPr lang="es-MX" sz="1400" dirty="0"/>
              <a:t>Bolivia</a:t>
            </a:r>
            <a:endParaRPr lang="en-US" sz="1400" dirty="0"/>
          </a:p>
          <a:p>
            <a:r>
              <a:rPr lang="es-MX" sz="1400" dirty="0"/>
              <a:t>Bosnia and Herzegovina</a:t>
            </a:r>
            <a:endParaRPr lang="en-US" sz="1400" dirty="0"/>
          </a:p>
          <a:p>
            <a:r>
              <a:rPr lang="es-MX" sz="1400" dirty="0"/>
              <a:t>Brunei </a:t>
            </a:r>
            <a:endParaRPr lang="en-US" sz="1400" dirty="0"/>
          </a:p>
          <a:p>
            <a:r>
              <a:rPr lang="es-MX" sz="1400" dirty="0" err="1"/>
              <a:t>Burma</a:t>
            </a:r>
            <a:endParaRPr lang="en-US" sz="1400" dirty="0"/>
          </a:p>
          <a:p>
            <a:r>
              <a:rPr lang="es-MX" sz="1400" dirty="0"/>
              <a:t>Burundi</a:t>
            </a:r>
            <a:endParaRPr lang="en-US" sz="1400" dirty="0"/>
          </a:p>
          <a:p>
            <a:r>
              <a:rPr lang="es-MX" sz="1400" dirty="0" err="1"/>
              <a:t>Cameroon</a:t>
            </a:r>
            <a:endParaRPr lang="en-US" sz="1400" dirty="0"/>
          </a:p>
          <a:p>
            <a:r>
              <a:rPr lang="es-MX" sz="1400" dirty="0"/>
              <a:t>Cape Verde</a:t>
            </a:r>
            <a:endParaRPr lang="en-US" sz="1400" dirty="0"/>
          </a:p>
          <a:p>
            <a:r>
              <a:rPr lang="es-MX" sz="1400" dirty="0" smtClean="0"/>
              <a:t>Chad</a:t>
            </a:r>
          </a:p>
          <a:p>
            <a:r>
              <a:rPr lang="es-MX" sz="1400" dirty="0" smtClean="0"/>
              <a:t>China</a:t>
            </a:r>
            <a:endParaRPr lang="en-US" sz="1400" dirty="0"/>
          </a:p>
          <a:p>
            <a:r>
              <a:rPr lang="en-US" sz="1400" dirty="0"/>
              <a:t>Comoros</a:t>
            </a:r>
          </a:p>
          <a:p>
            <a:endParaRPr lang="en-US" sz="11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0" y="1545125"/>
            <a:ext cx="2133600" cy="4855675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Kiribati</a:t>
            </a:r>
            <a:endParaRPr lang="en-US" sz="1400" dirty="0"/>
          </a:p>
          <a:p>
            <a:r>
              <a:rPr lang="en-US" sz="1400" dirty="0"/>
              <a:t>Kosovo</a:t>
            </a:r>
          </a:p>
          <a:p>
            <a:r>
              <a:rPr lang="en-US" sz="1400" dirty="0"/>
              <a:t>Kuwait</a:t>
            </a:r>
          </a:p>
          <a:p>
            <a:r>
              <a:rPr lang="en-US" sz="1400" dirty="0"/>
              <a:t>Latvia</a:t>
            </a:r>
          </a:p>
          <a:p>
            <a:r>
              <a:rPr lang="en-US" sz="1400" dirty="0"/>
              <a:t>Liberia</a:t>
            </a:r>
          </a:p>
          <a:p>
            <a:r>
              <a:rPr lang="en-US" sz="1400" dirty="0"/>
              <a:t>Libya</a:t>
            </a:r>
          </a:p>
          <a:p>
            <a:r>
              <a:rPr lang="en-US" sz="1400" dirty="0"/>
              <a:t>Liechtenstein</a:t>
            </a:r>
          </a:p>
          <a:p>
            <a:r>
              <a:rPr lang="en-US" sz="1400" dirty="0"/>
              <a:t>Lithuania</a:t>
            </a:r>
          </a:p>
          <a:p>
            <a:r>
              <a:rPr lang="es-MX" sz="1400" dirty="0"/>
              <a:t>Macedonia</a:t>
            </a:r>
            <a:endParaRPr lang="en-US" sz="1400" dirty="0"/>
          </a:p>
          <a:p>
            <a:r>
              <a:rPr lang="en-US" sz="1400" dirty="0" smtClean="0"/>
              <a:t>Maldives</a:t>
            </a:r>
          </a:p>
          <a:p>
            <a:r>
              <a:rPr lang="en-US" sz="1400" dirty="0"/>
              <a:t>Marshall Islands</a:t>
            </a:r>
          </a:p>
          <a:p>
            <a:r>
              <a:rPr lang="en-US" sz="1400" dirty="0"/>
              <a:t>Mauritania</a:t>
            </a:r>
          </a:p>
          <a:p>
            <a:r>
              <a:rPr lang="es-MX" sz="1400" dirty="0"/>
              <a:t>Micronesia</a:t>
            </a:r>
            <a:endParaRPr lang="en-US" sz="1400" dirty="0"/>
          </a:p>
          <a:p>
            <a:r>
              <a:rPr lang="es-MX" sz="1400" dirty="0" err="1"/>
              <a:t>Moldova</a:t>
            </a:r>
            <a:endParaRPr lang="en-US" sz="1400" dirty="0"/>
          </a:p>
          <a:p>
            <a:r>
              <a:rPr lang="es-MX" sz="1400" dirty="0"/>
              <a:t>Mongolia</a:t>
            </a:r>
            <a:endParaRPr lang="en-US" sz="1400" dirty="0"/>
          </a:p>
          <a:p>
            <a:r>
              <a:rPr lang="en-US" sz="1400" dirty="0"/>
              <a:t>Mozambique</a:t>
            </a:r>
          </a:p>
          <a:p>
            <a:r>
              <a:rPr lang="en-US" sz="1400" dirty="0"/>
              <a:t>Nauru</a:t>
            </a:r>
          </a:p>
          <a:p>
            <a:r>
              <a:rPr lang="en-US" sz="1400" dirty="0"/>
              <a:t>Nepal</a:t>
            </a:r>
          </a:p>
          <a:p>
            <a:r>
              <a:rPr lang="en-US" sz="1400" dirty="0"/>
              <a:t>Oman</a:t>
            </a:r>
          </a:p>
          <a:p>
            <a:r>
              <a:rPr lang="es-MX" sz="1400" dirty="0" err="1"/>
              <a:t>Pakistan</a:t>
            </a:r>
            <a:endParaRPr lang="en-US" sz="1400" dirty="0"/>
          </a:p>
          <a:p>
            <a:endParaRPr lang="en-US" sz="1100" dirty="0"/>
          </a:p>
          <a:p>
            <a:endParaRPr lang="en-US" sz="11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38800" y="1514192"/>
            <a:ext cx="19050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400" dirty="0" err="1" smtClean="0"/>
              <a:t>Palau</a:t>
            </a:r>
            <a:endParaRPr lang="en-US" sz="1400" dirty="0"/>
          </a:p>
          <a:p>
            <a:r>
              <a:rPr lang="es-MX" sz="1400" dirty="0" err="1"/>
              <a:t>Palestinian</a:t>
            </a:r>
            <a:r>
              <a:rPr lang="es-MX" sz="1400" dirty="0"/>
              <a:t> </a:t>
            </a:r>
            <a:r>
              <a:rPr lang="es-MX" sz="1400" dirty="0" err="1"/>
              <a:t>Territories</a:t>
            </a:r>
            <a:endParaRPr lang="en-US" sz="1400" dirty="0"/>
          </a:p>
          <a:p>
            <a:r>
              <a:rPr lang="en-US" sz="1400" dirty="0"/>
              <a:t>Qatar</a:t>
            </a:r>
          </a:p>
          <a:p>
            <a:r>
              <a:rPr lang="en-US" sz="1400" dirty="0"/>
              <a:t>Saint Kitts and Nevis</a:t>
            </a:r>
          </a:p>
          <a:p>
            <a:r>
              <a:rPr lang="en-US" sz="1400" dirty="0"/>
              <a:t>Samoa </a:t>
            </a:r>
          </a:p>
          <a:p>
            <a:r>
              <a:rPr lang="en-US" sz="1400" dirty="0"/>
              <a:t>Sao Tome and Principe</a:t>
            </a:r>
          </a:p>
          <a:p>
            <a:r>
              <a:rPr lang="es-MX" sz="1400" dirty="0" err="1"/>
              <a:t>Saudi</a:t>
            </a:r>
            <a:r>
              <a:rPr lang="es-MX" sz="1400" dirty="0"/>
              <a:t> Arabia</a:t>
            </a:r>
            <a:endParaRPr lang="en-US" sz="1400" dirty="0"/>
          </a:p>
          <a:p>
            <a:r>
              <a:rPr lang="en-US" sz="1400" dirty="0" err="1" smtClean="0"/>
              <a:t>Sint</a:t>
            </a:r>
            <a:r>
              <a:rPr lang="en-US" sz="1400" dirty="0" smtClean="0"/>
              <a:t> </a:t>
            </a:r>
            <a:r>
              <a:rPr lang="en-US" sz="1400" dirty="0"/>
              <a:t>Maarten</a:t>
            </a:r>
          </a:p>
          <a:p>
            <a:r>
              <a:rPr lang="en-US" sz="1400" dirty="0"/>
              <a:t>Slovenia</a:t>
            </a:r>
          </a:p>
          <a:p>
            <a:r>
              <a:rPr lang="en-US" sz="1400" dirty="0"/>
              <a:t>Solomon Islands</a:t>
            </a:r>
          </a:p>
          <a:p>
            <a:r>
              <a:rPr lang="en-US" sz="1400" dirty="0"/>
              <a:t>Somalia</a:t>
            </a:r>
          </a:p>
          <a:p>
            <a:r>
              <a:rPr lang="en-US" sz="1400" dirty="0"/>
              <a:t>South Sudan</a:t>
            </a:r>
          </a:p>
          <a:p>
            <a:r>
              <a:rPr lang="en-US" sz="1400" dirty="0"/>
              <a:t>Sudan</a:t>
            </a:r>
          </a:p>
          <a:p>
            <a:r>
              <a:rPr lang="en-US" sz="1400" dirty="0"/>
              <a:t>Switzerland</a:t>
            </a:r>
          </a:p>
          <a:p>
            <a:r>
              <a:rPr lang="en-US" sz="1400" dirty="0" smtClean="0"/>
              <a:t>Tajikistan</a:t>
            </a:r>
          </a:p>
          <a:p>
            <a:endParaRPr lang="en-US" sz="1100" dirty="0"/>
          </a:p>
          <a:p>
            <a:endParaRPr lang="en-US" sz="11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391400" y="1545125"/>
            <a:ext cx="1676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Timor-Leste</a:t>
            </a:r>
            <a:endParaRPr lang="en-US" sz="1400" dirty="0"/>
          </a:p>
          <a:p>
            <a:r>
              <a:rPr lang="en-US" sz="1400" dirty="0"/>
              <a:t>Tonga</a:t>
            </a:r>
          </a:p>
          <a:p>
            <a:r>
              <a:rPr lang="en-US" sz="1400" dirty="0"/>
              <a:t>Turkmenistan</a:t>
            </a:r>
          </a:p>
          <a:p>
            <a:r>
              <a:rPr lang="en-US" sz="1400" dirty="0"/>
              <a:t>Tuvalu</a:t>
            </a:r>
          </a:p>
          <a:p>
            <a:r>
              <a:rPr lang="en-US" sz="1400" dirty="0"/>
              <a:t>Ukraine</a:t>
            </a:r>
          </a:p>
          <a:p>
            <a:r>
              <a:rPr lang="en-US" sz="1400" dirty="0"/>
              <a:t>Uzbekistan</a:t>
            </a:r>
          </a:p>
          <a:p>
            <a:r>
              <a:rPr lang="en-US" sz="1400" dirty="0"/>
              <a:t>Vanuatu</a:t>
            </a:r>
          </a:p>
          <a:p>
            <a:r>
              <a:rPr lang="en-US" sz="1400" dirty="0"/>
              <a:t>Yemen</a:t>
            </a:r>
          </a:p>
          <a:p>
            <a:endParaRPr lang="en-US" sz="11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828800" y="1447800"/>
            <a:ext cx="2057400" cy="473801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400" dirty="0" err="1" smtClean="0"/>
              <a:t>Croatia</a:t>
            </a:r>
            <a:endParaRPr lang="en-US" sz="1400" dirty="0"/>
          </a:p>
          <a:p>
            <a:r>
              <a:rPr lang="es-MX" sz="1400" dirty="0" err="1"/>
              <a:t>Curacao</a:t>
            </a:r>
            <a:endParaRPr lang="en-US" sz="1400" dirty="0"/>
          </a:p>
          <a:p>
            <a:r>
              <a:rPr lang="en-US" sz="1400" dirty="0"/>
              <a:t>Djibouti</a:t>
            </a:r>
          </a:p>
          <a:p>
            <a:r>
              <a:rPr lang="en-US" sz="1400" dirty="0"/>
              <a:t>Dominica</a:t>
            </a:r>
          </a:p>
          <a:p>
            <a:r>
              <a:rPr lang="en-US" sz="1400" dirty="0"/>
              <a:t>East Timor (see Timor-Leste)</a:t>
            </a:r>
          </a:p>
          <a:p>
            <a:r>
              <a:rPr lang="es-MX" sz="1400" dirty="0" err="1"/>
              <a:t>Equatorial</a:t>
            </a:r>
            <a:r>
              <a:rPr lang="es-MX" sz="1400" dirty="0"/>
              <a:t> Guinea</a:t>
            </a:r>
            <a:endParaRPr lang="en-US" sz="1400" dirty="0"/>
          </a:p>
          <a:p>
            <a:r>
              <a:rPr lang="en-US" sz="1400" dirty="0"/>
              <a:t>Eritrea</a:t>
            </a:r>
          </a:p>
          <a:p>
            <a:r>
              <a:rPr lang="en-US" sz="1400" dirty="0"/>
              <a:t>Estonia</a:t>
            </a:r>
          </a:p>
          <a:p>
            <a:r>
              <a:rPr lang="en-US" sz="1400" dirty="0"/>
              <a:t>Ethiopia</a:t>
            </a:r>
          </a:p>
          <a:p>
            <a:r>
              <a:rPr lang="en-US" sz="1400" dirty="0"/>
              <a:t>Gabon</a:t>
            </a:r>
          </a:p>
          <a:p>
            <a:r>
              <a:rPr lang="en-US" sz="1400" dirty="0"/>
              <a:t>Germany</a:t>
            </a:r>
          </a:p>
          <a:p>
            <a:r>
              <a:rPr lang="es-MX" sz="1400" dirty="0"/>
              <a:t>Guinea</a:t>
            </a:r>
            <a:endParaRPr lang="en-US" sz="1400" dirty="0"/>
          </a:p>
          <a:p>
            <a:r>
              <a:rPr lang="es-MX" sz="1400" dirty="0"/>
              <a:t>Guinea-Bissau</a:t>
            </a:r>
            <a:endParaRPr lang="en-US" sz="1400" dirty="0"/>
          </a:p>
          <a:p>
            <a:r>
              <a:rPr lang="en-US" sz="1400" dirty="0"/>
              <a:t>Holy See</a:t>
            </a:r>
          </a:p>
          <a:p>
            <a:r>
              <a:rPr lang="es-MX" sz="1400" dirty="0"/>
              <a:t>Indonesia</a:t>
            </a:r>
            <a:endParaRPr lang="en-US" sz="1400" dirty="0"/>
          </a:p>
          <a:p>
            <a:r>
              <a:rPr lang="es-MX" sz="1400" dirty="0" err="1"/>
              <a:t>Iran</a:t>
            </a:r>
            <a:endParaRPr lang="en-US" sz="1400" dirty="0"/>
          </a:p>
          <a:p>
            <a:r>
              <a:rPr lang="es-MX" sz="1400" dirty="0"/>
              <a:t>Iraq</a:t>
            </a:r>
            <a:endParaRPr lang="en-US" sz="1400" dirty="0"/>
          </a:p>
          <a:p>
            <a:r>
              <a:rPr lang="en-US" sz="1400" dirty="0"/>
              <a:t>Kazakhstan</a:t>
            </a:r>
          </a:p>
          <a:p>
            <a:r>
              <a:rPr lang="en-US" sz="1400" dirty="0"/>
              <a:t>Kenya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84957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b="1" dirty="0" err="1"/>
              <a:t>Traduccion</a:t>
            </a:r>
            <a:r>
              <a:rPr lang="es-ES" sz="2400" b="1" dirty="0"/>
              <a:t>:  </a:t>
            </a:r>
            <a:r>
              <a:rPr lang="es-ES" sz="2400" b="1" dirty="0" smtClean="0"/>
              <a:t/>
            </a:r>
            <a:br>
              <a:rPr lang="es-ES" sz="2400" b="1" dirty="0" smtClean="0"/>
            </a:br>
            <a:r>
              <a:rPr lang="es-ES" sz="2400" b="1" dirty="0" smtClean="0"/>
              <a:t>Todo </a:t>
            </a:r>
            <a:r>
              <a:rPr lang="es-ES" sz="2400" b="1" dirty="0"/>
              <a:t>el mundo necesita una </a:t>
            </a:r>
            <a:r>
              <a:rPr lang="es-ES" sz="2400" b="1" dirty="0" err="1"/>
              <a:t>traduccion</a:t>
            </a:r>
            <a:r>
              <a:rPr lang="es-ES" sz="2400" b="1" dirty="0"/>
              <a:t> oficial ahora</a:t>
            </a:r>
            <a:endParaRPr lang="en-US" sz="24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922" y="1784066"/>
            <a:ext cx="7649643" cy="4058217"/>
          </a:xfrm>
        </p:spPr>
      </p:pic>
    </p:spTree>
    <p:extLst>
      <p:ext uri="{BB962C8B-B14F-4D97-AF65-F5344CB8AC3E}">
        <p14:creationId xmlns:p14="http://schemas.microsoft.com/office/powerpoint/2010/main" val="152973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172</TotalTime>
  <Words>384</Words>
  <Application>Microsoft Office PowerPoint</Application>
  <PresentationFormat>On-screen Show (4:3)</PresentationFormat>
  <Paragraphs>207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Licensias del extranjero y la nueva ley SB 501 (6/6/16)</vt:lpstr>
      <vt:lpstr>Manejando Con Licensia del Extranjero</vt:lpstr>
      <vt:lpstr>Paises reconocidos por tratado:  "presencia legal" no requerido</vt:lpstr>
      <vt:lpstr> Paises no reconocidos por tratado:  ahora pueden manejar pero "presencia legal" es un requisito</vt:lpstr>
      <vt:lpstr>Traduccion:   Todo el mundo necesita una traduccion oficial ahora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Licensias del extranjero y la nueva ley SB 501</dc:title>
  <dc:creator>Windows User</dc:creator>
  <cp:lastModifiedBy>Windows User</cp:lastModifiedBy>
  <cp:revision>38</cp:revision>
  <dcterms:created xsi:type="dcterms:W3CDTF">2016-06-06T18:11:38Z</dcterms:created>
  <dcterms:modified xsi:type="dcterms:W3CDTF">2016-06-07T19:14:07Z</dcterms:modified>
</cp:coreProperties>
</file>